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handoutMasterIdLst>
    <p:handoutMasterId r:id="rId15"/>
  </p:handoutMasterIdLst>
  <p:sldIdLst>
    <p:sldId id="256" r:id="rId5"/>
    <p:sldId id="351" r:id="rId6"/>
    <p:sldId id="369" r:id="rId7"/>
    <p:sldId id="354" r:id="rId8"/>
    <p:sldId id="371" r:id="rId9"/>
    <p:sldId id="377" r:id="rId10"/>
    <p:sldId id="379" r:id="rId11"/>
    <p:sldId id="378" r:id="rId12"/>
    <p:sldId id="344" r:id="rId13"/>
  </p:sldIdLst>
  <p:sldSz cx="12192000" cy="6858000"/>
  <p:notesSz cx="6858000" cy="9144000"/>
  <p:defaultTextStyle>
    <a:defPPr rtl="0">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973BF1B-9012-4B66-9195-F4C76723F64D}">
          <p14:sldIdLst>
            <p14:sldId id="256"/>
            <p14:sldId id="351"/>
            <p14:sldId id="369"/>
          </p14:sldIdLst>
        </p14:section>
        <p14:section name="Section sans titre" id="{63842A1C-198E-4064-9B4F-AD9415B4D075}">
          <p14:sldIdLst>
            <p14:sldId id="354"/>
            <p14:sldId id="371"/>
            <p14:sldId id="377"/>
            <p14:sldId id="379"/>
            <p14:sldId id="378"/>
            <p14:sldId id="34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5202E"/>
    <a:srgbClr val="0515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A5B2B8-A621-4541-8DC6-8B2D810CC0C4}" v="55" dt="2024-01-30T18:25:32.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95646"/>
  </p:normalViewPr>
  <p:slideViewPr>
    <p:cSldViewPr snapToGrid="0" snapToObjects="1" showGuides="1">
      <p:cViewPr varScale="1">
        <p:scale>
          <a:sx n="68" d="100"/>
          <a:sy n="68" d="100"/>
        </p:scale>
        <p:origin x="73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5" d="100"/>
          <a:sy n="95" d="100"/>
        </p:scale>
        <p:origin x="3660"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26"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371277-867B-4F79-B626-5D15310F0B2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a:p>
        </p:txBody>
      </p:sp>
      <p:sp>
        <p:nvSpPr>
          <p:cNvPr id="3" name="Date Placeholder 2">
            <a:extLst>
              <a:ext uri="{FF2B5EF4-FFF2-40B4-BE49-F238E27FC236}">
                <a16:creationId xmlns:a16="http://schemas.microsoft.com/office/drawing/2014/main" id="{DD0F123B-AFBA-49F9-9E86-24F100D1F1E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4DC31BE2-E78D-4ABE-8EDB-4AD36DF398A3}" type="datetimeFigureOut">
              <a:rPr lang="en-GB" smtClean="0"/>
              <a:t>02/12/2024</a:t>
            </a:fld>
            <a:endParaRPr lang="en-GB"/>
          </a:p>
        </p:txBody>
      </p:sp>
      <p:sp>
        <p:nvSpPr>
          <p:cNvPr id="4" name="Footer Placeholder 3">
            <a:extLst>
              <a:ext uri="{FF2B5EF4-FFF2-40B4-BE49-F238E27FC236}">
                <a16:creationId xmlns:a16="http://schemas.microsoft.com/office/drawing/2014/main" id="{6C879063-21AE-4790-85A4-50D17E2D826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a:p>
        </p:txBody>
      </p:sp>
      <p:sp>
        <p:nvSpPr>
          <p:cNvPr id="5" name="Slide Number Placeholder 4">
            <a:extLst>
              <a:ext uri="{FF2B5EF4-FFF2-40B4-BE49-F238E27FC236}">
                <a16:creationId xmlns:a16="http://schemas.microsoft.com/office/drawing/2014/main" id="{F29F5F78-3D9C-4E5F-A866-96C1DD86FEA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463FF618-F07E-477B-AA5D-612E7A56D407}" type="slidenum">
              <a:rPr lang="en-GB" smtClean="0"/>
              <a:t>‹N°›</a:t>
            </a:fld>
            <a:endParaRPr lang="en-GB"/>
          </a:p>
        </p:txBody>
      </p:sp>
    </p:spTree>
    <p:extLst>
      <p:ext uri="{BB962C8B-B14F-4D97-AF65-F5344CB8AC3E}">
        <p14:creationId xmlns:p14="http://schemas.microsoft.com/office/powerpoint/2010/main" val="19253317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lang="en-GB" sz="1200"/>
            </a:lvl1pPr>
          </a:lstStyle>
          <a:p>
            <a:pPr rtl="0"/>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lang="en-GB" sz="1200"/>
            </a:lvl1pPr>
          </a:lstStyle>
          <a:p>
            <a:pPr rtl="0"/>
            <a:fld id="{D4B3339F-6CEA-4641-BE08-40DAFD6FCF25}" type="datetimeFigureOut">
              <a:rPr lang="en-GB" smtClean="0"/>
              <a:t>02/12/2024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defPPr>
              <a:defRPr lang="en-GB"/>
            </a:defPPr>
          </a:lstStyle>
          <a:p>
            <a:pPr rtl="0"/>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lang="en-GB" sz="1200"/>
            </a:lvl1pPr>
          </a:lstStyle>
          <a:p>
            <a:pPr rtl="0"/>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lang="en-GB" sz="1200"/>
            </a:lvl1pPr>
          </a:lstStyle>
          <a:p>
            <a:pPr rtl="0"/>
            <a:fld id="{DEF75CB5-5666-5049-9AE0-38EFD385C21E}" type="slidenum">
              <a:rPr lang="en-GB" smtClean="0"/>
              <a:t>‹N°›</a:t>
            </a:fld>
            <a:endParaRPr lang="en-GB" dirty="0"/>
          </a:p>
        </p:txBody>
      </p:sp>
    </p:spTree>
    <p:extLst>
      <p:ext uri="{BB962C8B-B14F-4D97-AF65-F5344CB8AC3E}">
        <p14:creationId xmlns:p14="http://schemas.microsoft.com/office/powerpoint/2010/main" val="47556262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en-GB" sz="1200" kern="1200">
        <a:solidFill>
          <a:schemeClr val="tx1"/>
        </a:solidFill>
        <a:latin typeface="+mn-lt"/>
        <a:ea typeface="+mn-ea"/>
        <a:cs typeface="+mn-cs"/>
      </a:defRPr>
    </a:lvl1pPr>
    <a:lvl2pPr marL="457200" algn="l" defTabSz="914400" rtl="0" eaLnBrk="1" latinLnBrk="0" hangingPunct="1">
      <a:defRPr lang="en-GB" sz="1200" kern="1200">
        <a:solidFill>
          <a:schemeClr val="tx1"/>
        </a:solidFill>
        <a:latin typeface="+mn-lt"/>
        <a:ea typeface="+mn-ea"/>
        <a:cs typeface="+mn-cs"/>
      </a:defRPr>
    </a:lvl2pPr>
    <a:lvl3pPr marL="914400" algn="l" defTabSz="914400" rtl="0" eaLnBrk="1" latinLnBrk="0" hangingPunct="1">
      <a:defRPr lang="en-GB" sz="1200" kern="1200">
        <a:solidFill>
          <a:schemeClr val="tx1"/>
        </a:solidFill>
        <a:latin typeface="+mn-lt"/>
        <a:ea typeface="+mn-ea"/>
        <a:cs typeface="+mn-cs"/>
      </a:defRPr>
    </a:lvl3pPr>
    <a:lvl4pPr marL="1371600" algn="l" defTabSz="914400" rtl="0" eaLnBrk="1" latinLnBrk="0" hangingPunct="1">
      <a:defRPr lang="en-GB" sz="1200" kern="1200">
        <a:solidFill>
          <a:schemeClr val="tx1"/>
        </a:solidFill>
        <a:latin typeface="+mn-lt"/>
        <a:ea typeface="+mn-ea"/>
        <a:cs typeface="+mn-cs"/>
      </a:defRPr>
    </a:lvl4pPr>
    <a:lvl5pPr marL="1828800" algn="l" defTabSz="914400" rtl="0" eaLnBrk="1" latinLnBrk="0" hangingPunct="1">
      <a:defRPr lang="en-GB" sz="1200" kern="1200">
        <a:solidFill>
          <a:schemeClr val="tx1"/>
        </a:solidFill>
        <a:latin typeface="+mn-lt"/>
        <a:ea typeface="+mn-ea"/>
        <a:cs typeface="+mn-cs"/>
      </a:defRPr>
    </a:lvl5pPr>
    <a:lvl6pPr marL="2286000" algn="l" defTabSz="914400" rtl="0" eaLnBrk="1" latinLnBrk="0" hangingPunct="1">
      <a:defRPr lang="en-GB" sz="1200" kern="1200">
        <a:solidFill>
          <a:schemeClr val="tx1"/>
        </a:solidFill>
        <a:latin typeface="+mn-lt"/>
        <a:ea typeface="+mn-ea"/>
        <a:cs typeface="+mn-cs"/>
      </a:defRPr>
    </a:lvl6pPr>
    <a:lvl7pPr marL="2743200" algn="l" defTabSz="914400" rtl="0" eaLnBrk="1" latinLnBrk="0" hangingPunct="1">
      <a:defRPr lang="en-GB" sz="1200" kern="1200">
        <a:solidFill>
          <a:schemeClr val="tx1"/>
        </a:solidFill>
        <a:latin typeface="+mn-lt"/>
        <a:ea typeface="+mn-ea"/>
        <a:cs typeface="+mn-cs"/>
      </a:defRPr>
    </a:lvl7pPr>
    <a:lvl8pPr marL="3200400" algn="l" defTabSz="914400" rtl="0" eaLnBrk="1" latinLnBrk="0" hangingPunct="1">
      <a:defRPr lang="en-GB" sz="1200" kern="1200">
        <a:solidFill>
          <a:schemeClr val="tx1"/>
        </a:solidFill>
        <a:latin typeface="+mn-lt"/>
        <a:ea typeface="+mn-ea"/>
        <a:cs typeface="+mn-cs"/>
      </a:defRPr>
    </a:lvl8pPr>
    <a:lvl9pPr marL="3657600" algn="l" defTabSz="914400" rtl="0" eaLnBrk="1" latinLnBrk="0" hangingPunct="1">
      <a:defRPr lang="en-GB"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2</a:t>
            </a:fld>
            <a:endParaRPr lang="en-GB"/>
          </a:p>
        </p:txBody>
      </p:sp>
    </p:spTree>
    <p:extLst>
      <p:ext uri="{BB962C8B-B14F-4D97-AF65-F5344CB8AC3E}">
        <p14:creationId xmlns:p14="http://schemas.microsoft.com/office/powerpoint/2010/main" val="2913805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rtl="0"/>
            <a:fld id="{DEF75CB5-5666-5049-9AE0-38EFD385C21E}" type="slidenum">
              <a:rPr lang="en-GB" smtClean="0"/>
              <a:t>9</a:t>
            </a:fld>
            <a:endParaRPr lang="en-GB"/>
          </a:p>
        </p:txBody>
      </p:sp>
    </p:spTree>
    <p:extLst>
      <p:ext uri="{BB962C8B-B14F-4D97-AF65-F5344CB8AC3E}">
        <p14:creationId xmlns:p14="http://schemas.microsoft.com/office/powerpoint/2010/main" val="363157987"/>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ised Layout">
    <p:bg>
      <p:bgPr>
        <a:gradFill>
          <a:gsLst>
            <a:gs pos="93000">
              <a:schemeClr val="tx2"/>
            </a:gs>
            <a:gs pos="81000">
              <a:schemeClr val="accent6">
                <a:lumMod val="50000"/>
              </a:schemeClr>
            </a:gs>
            <a:gs pos="27000">
              <a:schemeClr val="tx1"/>
            </a:gs>
            <a:gs pos="8000">
              <a:schemeClr val="accent4">
                <a:lumMod val="75000"/>
              </a:schemeClr>
            </a:gs>
            <a:gs pos="0">
              <a:schemeClr val="accent4"/>
            </a:gs>
            <a:gs pos="99000">
              <a:schemeClr val="tx2">
                <a:lumMod val="40000"/>
                <a:lumOff val="60000"/>
              </a:schemeClr>
            </a:gs>
          </a:gsLst>
          <a:lin ang="12600000" scaled="0"/>
        </a:gradFill>
        <a:effectLst/>
      </p:bgPr>
    </p:bg>
    <p:spTree>
      <p:nvGrpSpPr>
        <p:cNvPr id="1" name=""/>
        <p:cNvGrpSpPr/>
        <p:nvPr/>
      </p:nvGrpSpPr>
      <p:grpSpPr>
        <a:xfrm>
          <a:off x="0" y="0"/>
          <a:ext cx="0" cy="0"/>
          <a:chOff x="0" y="0"/>
          <a:chExt cx="0" cy="0"/>
        </a:xfrm>
      </p:grpSpPr>
      <p:pic>
        <p:nvPicPr>
          <p:cNvPr id="10" name="Content Placeholder 14">
            <a:extLst>
              <a:ext uri="{FF2B5EF4-FFF2-40B4-BE49-F238E27FC236}">
                <a16:creationId xmlns:a16="http://schemas.microsoft.com/office/drawing/2014/main" id="{F6856948-14CB-159E-5A7C-80A011564123}"/>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0" y="0"/>
            <a:ext cx="12192000" cy="6832599"/>
          </a:xfrm>
          <a:prstGeom prst="rect">
            <a:avLst/>
          </a:prstGeom>
        </p:spPr>
      </p:pic>
      <p:pic>
        <p:nvPicPr>
          <p:cNvPr id="9" name="Content Placeholder 14">
            <a:extLst>
              <a:ext uri="{FF2B5EF4-FFF2-40B4-BE49-F238E27FC236}">
                <a16:creationId xmlns:a16="http://schemas.microsoft.com/office/drawing/2014/main" id="{7FFF1F47-49A0-3608-5C50-3C57415465BC}"/>
              </a:ext>
            </a:extLst>
          </p:cNvPr>
          <p:cNvPicPr>
            <a:picLocks noChangeAspect="1"/>
          </p:cNvPicPr>
          <p:nvPr userDrawn="1"/>
        </p:nvPicPr>
        <p:blipFill rotWithShape="1">
          <a:blip r:embed="rId4"/>
          <a:srcRect l="10901" t="2692" r="9005" b="2173"/>
          <a:stretch/>
        </p:blipFill>
        <p:spPr>
          <a:xfrm>
            <a:off x="-3" y="37"/>
            <a:ext cx="12192000" cy="6853863"/>
          </a:xfrm>
          <a:prstGeom prst="rect">
            <a:avLst/>
          </a:prstGeom>
        </p:spPr>
      </p:pic>
      <p:sp>
        <p:nvSpPr>
          <p:cNvPr id="2" name="Title 1">
            <a:extLst>
              <a:ext uri="{FF2B5EF4-FFF2-40B4-BE49-F238E27FC236}">
                <a16:creationId xmlns:a16="http://schemas.microsoft.com/office/drawing/2014/main" id="{3A462FF1-D97D-8505-FE7F-8B2DB411A8B1}"/>
              </a:ext>
            </a:extLst>
          </p:cNvPr>
          <p:cNvSpPr>
            <a:spLocks noGrp="1"/>
          </p:cNvSpPr>
          <p:nvPr>
            <p:ph type="title" hasCustomPrompt="1"/>
          </p:nvPr>
        </p:nvSpPr>
        <p:spPr>
          <a:xfrm>
            <a:off x="0" y="2527164"/>
            <a:ext cx="12191998" cy="1323440"/>
          </a:xfrm>
        </p:spPr>
        <p:txBody>
          <a:bodyPr rtlCol="0">
            <a:noAutofit/>
          </a:bodyPr>
          <a:lstStyle>
            <a:lvl1pPr algn="ctr">
              <a:defRPr lang="en-GB" sz="6000" kern="1200" spc="2200" baseline="0">
                <a:solidFill>
                  <a:schemeClr val="accent5"/>
                </a:solidFill>
              </a:defRPr>
            </a:lvl1pPr>
          </a:lstStyle>
          <a:p>
            <a:pPr rtl="0"/>
            <a:r>
              <a:rPr lang="en-GB"/>
              <a:t>Click to edit title</a:t>
            </a:r>
          </a:p>
        </p:txBody>
      </p:sp>
      <p:sp>
        <p:nvSpPr>
          <p:cNvPr id="12" name="Subtitle 2">
            <a:extLst>
              <a:ext uri="{FF2B5EF4-FFF2-40B4-BE49-F238E27FC236}">
                <a16:creationId xmlns:a16="http://schemas.microsoft.com/office/drawing/2014/main" id="{58B9CAE2-F3DD-D6D3-96C8-D947A4117752}"/>
              </a:ext>
            </a:extLst>
          </p:cNvPr>
          <p:cNvSpPr>
            <a:spLocks noGrp="1"/>
          </p:cNvSpPr>
          <p:nvPr>
            <p:ph type="subTitle" idx="1" hasCustomPrompt="1"/>
          </p:nvPr>
        </p:nvSpPr>
        <p:spPr>
          <a:xfrm>
            <a:off x="3" y="3558868"/>
            <a:ext cx="12191997" cy="781119"/>
          </a:xfrm>
        </p:spPr>
        <p:txBody>
          <a:bodyPr rtlCol="0">
            <a:noAutofit/>
          </a:bodyPr>
          <a:lstStyle>
            <a:lvl1pPr marL="0" indent="0" algn="ctr">
              <a:buNone/>
              <a:defRPr lang="en-GB" sz="4000" b="0" i="0" spc="1800" baseline="0">
                <a:solidFill>
                  <a:schemeClr val="bg1"/>
                </a:solidFill>
                <a:latin typeface="Biome Light" panose="020B0303030204020804" pitchFamily="34" charset="0"/>
                <a:cs typeface="Biome Light" panose="020B0303030204020804" pitchFamily="34" charset="0"/>
              </a:defRPr>
            </a:lvl1pPr>
            <a:lvl2pPr marL="457200" indent="0" algn="ctr">
              <a:buNone/>
              <a:defRPr lang="en-GB" sz="2000"/>
            </a:lvl2pPr>
            <a:lvl3pPr marL="914400" indent="0" algn="ctr">
              <a:buNone/>
              <a:defRPr lang="en-GB" sz="1800"/>
            </a:lvl3pPr>
            <a:lvl4pPr marL="1371600" indent="0" algn="ctr">
              <a:buNone/>
              <a:defRPr lang="en-GB" sz="1600"/>
            </a:lvl4pPr>
            <a:lvl5pPr marL="1828800" indent="0" algn="ctr">
              <a:buNone/>
              <a:defRPr lang="en-GB" sz="1600"/>
            </a:lvl5pPr>
            <a:lvl6pPr marL="2286000" indent="0" algn="ctr">
              <a:buNone/>
              <a:defRPr lang="en-GB" sz="1600"/>
            </a:lvl6pPr>
            <a:lvl7pPr marL="2743200" indent="0" algn="ctr">
              <a:buNone/>
              <a:defRPr lang="en-GB" sz="1600"/>
            </a:lvl7pPr>
            <a:lvl8pPr marL="3200400" indent="0" algn="ctr">
              <a:buNone/>
              <a:defRPr lang="en-GB" sz="1600"/>
            </a:lvl8pPr>
            <a:lvl9pPr marL="3657600" indent="0" algn="ctr">
              <a:buNone/>
              <a:defRPr lang="en-GB" sz="1600"/>
            </a:lvl9pPr>
          </a:lstStyle>
          <a:p>
            <a:pPr rtl="0"/>
            <a:r>
              <a:rPr lang="en-GB"/>
              <a:t>Click to edit subtitle</a:t>
            </a:r>
          </a:p>
        </p:txBody>
      </p:sp>
      <p:sp>
        <p:nvSpPr>
          <p:cNvPr id="8" name="Text Placeholder 9">
            <a:extLst>
              <a:ext uri="{FF2B5EF4-FFF2-40B4-BE49-F238E27FC236}">
                <a16:creationId xmlns:a16="http://schemas.microsoft.com/office/drawing/2014/main" id="{07BA9FA4-8138-9E88-1DA3-FE01F56721B5}"/>
              </a:ext>
            </a:extLst>
          </p:cNvPr>
          <p:cNvSpPr>
            <a:spLocks noGrp="1"/>
          </p:cNvSpPr>
          <p:nvPr>
            <p:ph type="body" sz="quarter" idx="10" hasCustomPrompt="1"/>
          </p:nvPr>
        </p:nvSpPr>
        <p:spPr>
          <a:xfrm>
            <a:off x="0" y="5532550"/>
            <a:ext cx="12192000" cy="1323440"/>
          </a:xfrm>
          <a:solidFill>
            <a:schemeClr val="tx1">
              <a:alpha val="61961"/>
            </a:schemeClr>
          </a:solidFill>
        </p:spPr>
        <p:txBody>
          <a:bodyPr lIns="0" tIns="0" rIns="0" bIns="0" rtlCol="0" anchor="ctr" anchorCtr="0">
            <a:noAutofit/>
          </a:bodyPr>
          <a:lstStyle>
            <a:lvl1pPr marL="0" indent="0" algn="ctr">
              <a:lnSpc>
                <a:spcPct val="60000"/>
              </a:lnSpc>
              <a:buNone/>
              <a:defRPr lang="en-GB" sz="2000" b="0" i="0" spc="300">
                <a:solidFill>
                  <a:schemeClr val="bg1"/>
                </a:solidFill>
                <a:latin typeface="+mn-lt"/>
                <a:cs typeface="Arial" panose="020B0604020202020204" pitchFamily="34" charset="0"/>
              </a:defRPr>
            </a:lvl1pPr>
          </a:lstStyle>
          <a:p>
            <a:pPr lvl="0" rtl="0"/>
            <a:r>
              <a:rPr lang="en-GB"/>
              <a:t>Click to edit master text style</a:t>
            </a:r>
          </a:p>
        </p:txBody>
      </p:sp>
    </p:spTree>
    <p:extLst>
      <p:ext uri="{BB962C8B-B14F-4D97-AF65-F5344CB8AC3E}">
        <p14:creationId xmlns:p14="http://schemas.microsoft.com/office/powerpoint/2010/main" val="411932155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a:p>
        </p:txBody>
      </p:sp>
    </p:spTree>
    <p:extLst>
      <p:ext uri="{BB962C8B-B14F-4D97-AF65-F5344CB8AC3E}">
        <p14:creationId xmlns:p14="http://schemas.microsoft.com/office/powerpoint/2010/main" val="165219327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5845" y="-6350"/>
            <a:ext cx="7732295" cy="6853863"/>
          </a:xfrm>
          <a:prstGeom prst="rect">
            <a:avLst/>
          </a:prstGeom>
        </p:spPr>
      </p:pic>
      <p:sp>
        <p:nvSpPr>
          <p:cNvPr id="7" name="Rectangle 6">
            <a:extLst>
              <a:ext uri="{FF2B5EF4-FFF2-40B4-BE49-F238E27FC236}">
                <a16:creationId xmlns:a16="http://schemas.microsoft.com/office/drawing/2014/main" id="{F5F19E97-D266-0158-DB58-8B80C6AE8445}"/>
              </a:ext>
            </a:extLst>
          </p:cNvPr>
          <p:cNvSpPr/>
          <p:nvPr userDrawn="1"/>
        </p:nvSpPr>
        <p:spPr>
          <a:xfrm>
            <a:off x="-1" y="0"/>
            <a:ext cx="8784040" cy="6859155"/>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3661" y="1052108"/>
            <a:ext cx="6910627" cy="1164882"/>
          </a:xfrm>
        </p:spPr>
        <p:txBody>
          <a:bodyPr rtlCol="0" anchor="b">
            <a:noAutofit/>
          </a:bodyPr>
          <a:lstStyle>
            <a:defPPr>
              <a:defRPr lang="en-GB"/>
            </a:defPPr>
          </a:lstStyle>
          <a:p>
            <a:pPr rtl="0"/>
            <a:r>
              <a:rPr lang="en-GB"/>
              <a:t>Click to edit title style</a:t>
            </a:r>
          </a:p>
        </p:txBody>
      </p:sp>
      <p:sp>
        <p:nvSpPr>
          <p:cNvPr id="13" name="Oval 12">
            <a:extLst>
              <a:ext uri="{FF2B5EF4-FFF2-40B4-BE49-F238E27FC236}">
                <a16:creationId xmlns:a16="http://schemas.microsoft.com/office/drawing/2014/main" id="{FAEE2076-2104-00E8-4FC5-D2D1939662A8}"/>
              </a:ext>
            </a:extLst>
          </p:cNvPr>
          <p:cNvSpPr/>
          <p:nvPr userDrawn="1"/>
        </p:nvSpPr>
        <p:spPr>
          <a:xfrm>
            <a:off x="1876516" y="842493"/>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4" name="Oval 13">
            <a:extLst>
              <a:ext uri="{FF2B5EF4-FFF2-40B4-BE49-F238E27FC236}">
                <a16:creationId xmlns:a16="http://schemas.microsoft.com/office/drawing/2014/main" id="{529EA78E-CF91-A313-1EA3-1B737189BE6A}"/>
              </a:ext>
            </a:extLst>
          </p:cNvPr>
          <p:cNvSpPr/>
          <p:nvPr userDrawn="1"/>
        </p:nvSpPr>
        <p:spPr>
          <a:xfrm>
            <a:off x="3272500" y="5713197"/>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1" name="Text Placeholder 19">
            <a:extLst>
              <a:ext uri="{FF2B5EF4-FFF2-40B4-BE49-F238E27FC236}">
                <a16:creationId xmlns:a16="http://schemas.microsoft.com/office/drawing/2014/main" id="{BC4BAB7B-AB4F-FB57-387C-7A8618043E21}"/>
              </a:ext>
            </a:extLst>
          </p:cNvPr>
          <p:cNvSpPr>
            <a:spLocks noGrp="1"/>
          </p:cNvSpPr>
          <p:nvPr>
            <p:ph type="body" sz="quarter" idx="30"/>
          </p:nvPr>
        </p:nvSpPr>
        <p:spPr>
          <a:xfrm>
            <a:off x="1025623" y="2530837"/>
            <a:ext cx="6888665" cy="961087"/>
          </a:xfrm>
        </p:spPr>
        <p:txBody>
          <a:bodyPr rtlCol="0">
            <a:noAutofit/>
          </a:bodyPr>
          <a:lstStyle>
            <a:lvl1pPr>
              <a:lnSpc>
                <a:spcPct val="140000"/>
              </a:lnSpc>
              <a:defRPr lang="en-GB" sz="2000"/>
            </a:lvl1pPr>
          </a:lstStyle>
          <a:p>
            <a:pPr lvl="0" rtl="0"/>
            <a:r>
              <a:rPr lang="en-GB"/>
              <a:t>Click to edit Master text styles</a:t>
            </a:r>
          </a:p>
        </p:txBody>
      </p:sp>
      <p:sp>
        <p:nvSpPr>
          <p:cNvPr id="18" name="Text Placeholder 5">
            <a:extLst>
              <a:ext uri="{FF2B5EF4-FFF2-40B4-BE49-F238E27FC236}">
                <a16:creationId xmlns:a16="http://schemas.microsoft.com/office/drawing/2014/main" id="{7512376E-E81C-EEBC-A5F9-53785637088E}"/>
              </a:ext>
            </a:extLst>
          </p:cNvPr>
          <p:cNvSpPr>
            <a:spLocks noGrp="1"/>
          </p:cNvSpPr>
          <p:nvPr>
            <p:ph type="body" sz="quarter" idx="28" hasCustomPrompt="1"/>
          </p:nvPr>
        </p:nvSpPr>
        <p:spPr>
          <a:xfrm>
            <a:off x="1025624" y="3617963"/>
            <a:ext cx="6888665" cy="2241805"/>
          </a:xfrm>
        </p:spPr>
        <p:txBody>
          <a:bodyPr rtlCol="0" anchor="t">
            <a:noAutofit/>
          </a:bodyPr>
          <a:lstStyle>
            <a:lvl1pPr marL="285750" marR="0" indent="-285750" algn="l" defTabSz="914400" rtl="0" eaLnBrk="1" fontAlgn="auto" latinLnBrk="0" hangingPunct="1">
              <a:lnSpc>
                <a:spcPct val="150000"/>
              </a:lnSpc>
              <a:spcBef>
                <a:spcPts val="1000"/>
              </a:spcBef>
              <a:spcAft>
                <a:spcPts val="0"/>
              </a:spcAft>
              <a:buClr>
                <a:schemeClr val="accent6"/>
              </a:buClr>
              <a:buSzTx/>
              <a:buFont typeface="Arial" panose="020B0604020202020204" pitchFamily="34" charset="0"/>
              <a:buChar char="•"/>
              <a:tabLst/>
              <a:defRPr lang="en-GB" sz="1600">
                <a:solidFill>
                  <a:schemeClr val="bg1"/>
                </a:solidFill>
                <a:latin typeface="+mn-lt"/>
                <a:cs typeface="Biome" panose="020B0503030204020804" pitchFamily="34" charset="0"/>
              </a:defRPr>
            </a:lvl1pPr>
          </a:lstStyle>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buFont typeface="Arial" panose="020B0604020202020204" pitchFamily="34" charset="0"/>
              <a:buChar char="•"/>
              <a:tabLst/>
              <a:defRPr lang="en-GB"/>
            </a:pPr>
            <a:r>
              <a:rPr lang="en-GB">
                <a:solidFill>
                  <a:schemeClr val="bg1"/>
                </a:solidFill>
              </a:rPr>
              <a:t>Click to edit master text style</a:t>
            </a:r>
          </a:p>
          <a:p>
            <a:pPr marL="285750" marR="0" lvl="0" indent="-285750" algn="l" defTabSz="914400" rtl="0" eaLnBrk="1" fontAlgn="auto" latinLnBrk="0" hangingPunct="1">
              <a:lnSpc>
                <a:spcPct val="100000"/>
              </a:lnSpc>
              <a:spcBef>
                <a:spcPts val="1000"/>
              </a:spcBef>
              <a:spcAft>
                <a:spcPts val="0"/>
              </a:spcAft>
              <a:buClr>
                <a:schemeClr val="accent6"/>
              </a:buClr>
              <a:buSzTx/>
              <a:tabLst/>
              <a:defRPr lang="en-GB"/>
            </a:pPr>
            <a:endParaRPr lang="en-GB" dirty="0">
              <a:solidFill>
                <a:schemeClr val="bg1"/>
              </a:solidFill>
            </a:endParaRPr>
          </a:p>
          <a:p>
            <a:pPr rtl="0"/>
            <a:endParaRPr lang="en-GB" dirty="0">
              <a:solidFill>
                <a:schemeClr val="bg1"/>
              </a:solidFill>
            </a:endParaRPr>
          </a:p>
          <a:p>
            <a:pPr rtl="0"/>
            <a:endParaRPr lang="en-GB" dirty="0">
              <a:solidFill>
                <a:schemeClr val="bg1"/>
              </a:solidFill>
            </a:endParaRPr>
          </a:p>
        </p:txBody>
      </p:sp>
      <p:cxnSp>
        <p:nvCxnSpPr>
          <p:cNvPr id="15" name="Straight Connector 14">
            <a:extLst>
              <a:ext uri="{FF2B5EF4-FFF2-40B4-BE49-F238E27FC236}">
                <a16:creationId xmlns:a16="http://schemas.microsoft.com/office/drawing/2014/main" id="{A67E9B3C-3EC9-30D0-6EEC-FFD2F1067447}"/>
              </a:ext>
            </a:extLst>
          </p:cNvPr>
          <p:cNvCxnSpPr>
            <a:cxnSpLocks/>
          </p:cNvCxnSpPr>
          <p:nvPr userDrawn="1"/>
        </p:nvCxnSpPr>
        <p:spPr>
          <a:xfrm>
            <a:off x="-12590" y="2359726"/>
            <a:ext cx="532008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17" name="Footer Placeholder 4">
            <a:extLst>
              <a:ext uri="{FF2B5EF4-FFF2-40B4-BE49-F238E27FC236}">
                <a16:creationId xmlns:a16="http://schemas.microsoft.com/office/drawing/2014/main" id="{CB971EAC-E57B-EF86-ED6F-AE35987CDF0C}"/>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9" name="Slide Number Placeholder 5">
            <a:extLst>
              <a:ext uri="{FF2B5EF4-FFF2-40B4-BE49-F238E27FC236}">
                <a16:creationId xmlns:a16="http://schemas.microsoft.com/office/drawing/2014/main" id="{8A0ED8DF-4F9C-BDFE-68ED-49B03A5441CE}"/>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6" name="Graphic 12">
            <a:extLst>
              <a:ext uri="{FF2B5EF4-FFF2-40B4-BE49-F238E27FC236}">
                <a16:creationId xmlns:a16="http://schemas.microsoft.com/office/drawing/2014/main" id="{44BC0460-E5E3-23E3-6335-36CF4BEB87F3}"/>
              </a:ext>
            </a:extLst>
          </p:cNvPr>
          <p:cNvSpPr/>
          <p:nvPr userDrawn="1"/>
        </p:nvSpPr>
        <p:spPr>
          <a:xfrm>
            <a:off x="2360199" y="596691"/>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61666230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E699CB90-DCF5-D9AC-0A86-1E02CB3418D4}"/>
              </a:ext>
            </a:extLst>
          </p:cNvPr>
          <p:cNvPicPr>
            <a:picLocks noChangeAspect="1"/>
          </p:cNvPicPr>
          <p:nvPr userDrawn="1"/>
        </p:nvPicPr>
        <p:blipFill>
          <a:blip r:embed="rId2">
            <a:alphaModFix amt="18000"/>
          </a:blip>
          <a:srcRect/>
          <a:stretch/>
        </p:blipFill>
        <p:spPr>
          <a:xfrm>
            <a:off x="0" y="11089"/>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36" name="Rectangle 35">
            <a:extLst>
              <a:ext uri="{FF2B5EF4-FFF2-40B4-BE49-F238E27FC236}">
                <a16:creationId xmlns:a16="http://schemas.microsoft.com/office/drawing/2014/main" id="{0ADD8375-FF36-FC51-FBBD-A4EBCE6D932A}"/>
              </a:ext>
            </a:extLst>
          </p:cNvPr>
          <p:cNvSpPr/>
          <p:nvPr userDrawn="1"/>
        </p:nvSpPr>
        <p:spPr>
          <a:xfrm>
            <a:off x="322118" y="365124"/>
            <a:ext cx="11547765" cy="6237287"/>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8198" y="365125"/>
            <a:ext cx="10515601" cy="1325563"/>
          </a:xfrm>
        </p:spPr>
        <p:txBody>
          <a:bodyPr rtlCol="0">
            <a:noAutofit/>
          </a:bodyPr>
          <a:lstStyle>
            <a:lvl1pPr algn="ctr">
              <a:defRPr lang="en-GB" spc="0"/>
            </a:lvl1pPr>
          </a:lstStyle>
          <a:p>
            <a:pPr rtl="0"/>
            <a:r>
              <a:rPr lang="en-GB"/>
              <a:t>Click to edit Master title style</a:t>
            </a:r>
          </a:p>
        </p:txBody>
      </p:sp>
      <p:sp>
        <p:nvSpPr>
          <p:cNvPr id="25" name="Text Placeholder 5">
            <a:extLst>
              <a:ext uri="{FF2B5EF4-FFF2-40B4-BE49-F238E27FC236}">
                <a16:creationId xmlns:a16="http://schemas.microsoft.com/office/drawing/2014/main" id="{70A684CF-D752-D358-B0D4-0DA2FFB2C780}"/>
              </a:ext>
            </a:extLst>
          </p:cNvPr>
          <p:cNvSpPr>
            <a:spLocks noGrp="1"/>
          </p:cNvSpPr>
          <p:nvPr>
            <p:ph type="body" sz="quarter" idx="29" hasCustomPrompt="1"/>
          </p:nvPr>
        </p:nvSpPr>
        <p:spPr>
          <a:xfrm>
            <a:off x="1709530" y="2220319"/>
            <a:ext cx="8845828" cy="929026"/>
          </a:xfrm>
        </p:spPr>
        <p:txBody>
          <a:bodyPr rtlCol="0" anchor="t">
            <a:noAutofit/>
          </a:bodyPr>
          <a:lstStyle>
            <a:lvl1pPr marL="0" indent="0" algn="ctr">
              <a:lnSpc>
                <a:spcPct val="140000"/>
              </a:lnSpc>
              <a:buFontTx/>
              <a:buNone/>
              <a:defRPr lang="en-GB" sz="1600">
                <a:solidFill>
                  <a:schemeClr val="bg1"/>
                </a:solidFill>
                <a:latin typeface="+mn-lt"/>
                <a:cs typeface="Arial" panose="020B0604020202020204" pitchFamily="34" charset="0"/>
              </a:defRPr>
            </a:lvl1pPr>
          </a:lstStyle>
          <a:p>
            <a:pPr rtl="0"/>
            <a:r>
              <a:rPr lang="en-GB">
                <a:solidFill>
                  <a:schemeClr val="bg1"/>
                </a:solidFill>
              </a:rPr>
              <a:t>Click to edit master text style</a:t>
            </a:r>
          </a:p>
        </p:txBody>
      </p:sp>
      <p:cxnSp>
        <p:nvCxnSpPr>
          <p:cNvPr id="12" name="Straight Connector 11">
            <a:extLst>
              <a:ext uri="{FF2B5EF4-FFF2-40B4-BE49-F238E27FC236}">
                <a16:creationId xmlns:a16="http://schemas.microsoft.com/office/drawing/2014/main" id="{B9C04702-97CE-9583-8282-DF8500E5ABEF}"/>
              </a:ext>
            </a:extLst>
          </p:cNvPr>
          <p:cNvCxnSpPr>
            <a:cxnSpLocks/>
          </p:cNvCxnSpPr>
          <p:nvPr userDrawn="1"/>
        </p:nvCxnSpPr>
        <p:spPr>
          <a:xfrm>
            <a:off x="4451205"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6439E47-02A2-4A4F-1E4A-5DF22C90533A}"/>
              </a:ext>
            </a:extLst>
          </p:cNvPr>
          <p:cNvCxnSpPr>
            <a:cxnSpLocks/>
          </p:cNvCxnSpPr>
          <p:nvPr userDrawn="1"/>
        </p:nvCxnSpPr>
        <p:spPr>
          <a:xfrm>
            <a:off x="7756108" y="3330985"/>
            <a:ext cx="0" cy="1774795"/>
          </a:xfrm>
          <a:prstGeom prst="line">
            <a:avLst/>
          </a:prstGeom>
          <a:ln w="25400">
            <a:gradFill>
              <a:gsLst>
                <a:gs pos="0">
                  <a:schemeClr val="accent4">
                    <a:lumMod val="50000"/>
                  </a:schemeClr>
                </a:gs>
                <a:gs pos="100000">
                  <a:schemeClr val="accent6"/>
                </a:gs>
              </a:gsLst>
              <a:lin ang="5400000" scaled="0"/>
            </a:gradFill>
          </a:ln>
        </p:spPr>
        <p:style>
          <a:lnRef idx="1">
            <a:schemeClr val="accent1"/>
          </a:lnRef>
          <a:fillRef idx="0">
            <a:schemeClr val="accent1"/>
          </a:fillRef>
          <a:effectRef idx="0">
            <a:schemeClr val="accent1"/>
          </a:effectRef>
          <a:fontRef idx="minor">
            <a:schemeClr val="tx1"/>
          </a:fontRef>
        </p:style>
      </p:cxnSp>
      <p:sp>
        <p:nvSpPr>
          <p:cNvPr id="18" name="Text Placeholder 3">
            <a:extLst>
              <a:ext uri="{FF2B5EF4-FFF2-40B4-BE49-F238E27FC236}">
                <a16:creationId xmlns:a16="http://schemas.microsoft.com/office/drawing/2014/main" id="{1ABCF599-DE3A-3924-1B55-8986557F7D68}"/>
              </a:ext>
            </a:extLst>
          </p:cNvPr>
          <p:cNvSpPr>
            <a:spLocks noGrp="1"/>
          </p:cNvSpPr>
          <p:nvPr>
            <p:ph type="body" sz="quarter" idx="33"/>
          </p:nvPr>
        </p:nvSpPr>
        <p:spPr>
          <a:xfrm>
            <a:off x="1557437" y="3360802"/>
            <a:ext cx="2522391" cy="1721355"/>
          </a:xfrm>
        </p:spPr>
        <p:txBody>
          <a:bodyPr rtlCol="0" anchor="ctr">
            <a:noAutofit/>
          </a:bodyPr>
          <a:lstStyle>
            <a:lvl1pPr algn="ctr">
              <a:defRPr lang="en-GB" sz="2000"/>
            </a:lvl1pPr>
          </a:lstStyle>
          <a:p>
            <a:pPr lvl="0" rtl="0"/>
            <a:r>
              <a:rPr lang="en-GB"/>
              <a:t>Click to edit Master text styles</a:t>
            </a:r>
          </a:p>
        </p:txBody>
      </p:sp>
      <p:sp>
        <p:nvSpPr>
          <p:cNvPr id="19" name="Text Placeholder 3">
            <a:extLst>
              <a:ext uri="{FF2B5EF4-FFF2-40B4-BE49-F238E27FC236}">
                <a16:creationId xmlns:a16="http://schemas.microsoft.com/office/drawing/2014/main" id="{95711A8B-0B07-4705-5569-EA1C5E3964C1}"/>
              </a:ext>
            </a:extLst>
          </p:cNvPr>
          <p:cNvSpPr>
            <a:spLocks noGrp="1"/>
          </p:cNvSpPr>
          <p:nvPr>
            <p:ph type="body" sz="quarter" idx="34"/>
          </p:nvPr>
        </p:nvSpPr>
        <p:spPr>
          <a:xfrm>
            <a:off x="4800601" y="3358082"/>
            <a:ext cx="2587137" cy="1721355"/>
          </a:xfrm>
        </p:spPr>
        <p:txBody>
          <a:bodyPr rtlCol="0" anchor="ctr">
            <a:noAutofit/>
          </a:bodyPr>
          <a:lstStyle>
            <a:lvl1pPr algn="ctr">
              <a:defRPr lang="en-GB" sz="2000"/>
            </a:lvl1pPr>
          </a:lstStyle>
          <a:p>
            <a:pPr lvl="0" rtl="0"/>
            <a:r>
              <a:rPr lang="en-GB"/>
              <a:t>Click to edit Master text styles</a:t>
            </a:r>
          </a:p>
        </p:txBody>
      </p:sp>
      <p:sp>
        <p:nvSpPr>
          <p:cNvPr id="21" name="Text Placeholder 3">
            <a:extLst>
              <a:ext uri="{FF2B5EF4-FFF2-40B4-BE49-F238E27FC236}">
                <a16:creationId xmlns:a16="http://schemas.microsoft.com/office/drawing/2014/main" id="{18BA5EC5-6267-42DB-3068-781F4FBA3354}"/>
              </a:ext>
            </a:extLst>
          </p:cNvPr>
          <p:cNvSpPr>
            <a:spLocks noGrp="1"/>
          </p:cNvSpPr>
          <p:nvPr>
            <p:ph type="body" sz="quarter" idx="35"/>
          </p:nvPr>
        </p:nvSpPr>
        <p:spPr>
          <a:xfrm>
            <a:off x="8125381" y="3360802"/>
            <a:ext cx="2587137" cy="1721355"/>
          </a:xfrm>
        </p:spPr>
        <p:txBody>
          <a:bodyPr rtlCol="0" anchor="ctr">
            <a:noAutofit/>
          </a:bodyPr>
          <a:lstStyle>
            <a:lvl1pPr algn="ctr">
              <a:defRPr lang="en-GB" sz="2000"/>
            </a:lvl1pPr>
          </a:lstStyle>
          <a:p>
            <a:pPr lvl="0" rtl="0"/>
            <a:r>
              <a:rPr lang="en-GB"/>
              <a:t>Click to edit Master text styles</a:t>
            </a:r>
          </a:p>
        </p:txBody>
      </p:sp>
      <p:sp>
        <p:nvSpPr>
          <p:cNvPr id="22" name="Footer Placeholder 4">
            <a:extLst>
              <a:ext uri="{FF2B5EF4-FFF2-40B4-BE49-F238E27FC236}">
                <a16:creationId xmlns:a16="http://schemas.microsoft.com/office/drawing/2014/main" id="{2E394DBB-1E16-C49F-3143-1C827302DEE2}"/>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3" name="Slide Number Placeholder 5">
            <a:extLst>
              <a:ext uri="{FF2B5EF4-FFF2-40B4-BE49-F238E27FC236}">
                <a16:creationId xmlns:a16="http://schemas.microsoft.com/office/drawing/2014/main" id="{CE982166-168E-4452-AD77-7BDE30E28F33}"/>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4" name="Graphic 12">
            <a:extLst>
              <a:ext uri="{FF2B5EF4-FFF2-40B4-BE49-F238E27FC236}">
                <a16:creationId xmlns:a16="http://schemas.microsoft.com/office/drawing/2014/main" id="{33860DCC-9F93-1344-72B0-356F9A045A3A}"/>
              </a:ext>
            </a:extLst>
          </p:cNvPr>
          <p:cNvSpPr/>
          <p:nvPr userDrawn="1"/>
        </p:nvSpPr>
        <p:spPr>
          <a:xfrm>
            <a:off x="873270" y="3931194"/>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Graphic 15">
            <a:extLst>
              <a:ext uri="{FF2B5EF4-FFF2-40B4-BE49-F238E27FC236}">
                <a16:creationId xmlns:a16="http://schemas.microsoft.com/office/drawing/2014/main" id="{1ABE433E-FA5E-3262-5CAB-46DED868AF63}"/>
              </a:ext>
            </a:extLst>
          </p:cNvPr>
          <p:cNvSpPr/>
          <p:nvPr userDrawn="1"/>
        </p:nvSpPr>
        <p:spPr>
          <a:xfrm>
            <a:off x="10658835" y="2022227"/>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6" name="Graphic 15">
            <a:extLst>
              <a:ext uri="{FF2B5EF4-FFF2-40B4-BE49-F238E27FC236}">
                <a16:creationId xmlns:a16="http://schemas.microsoft.com/office/drawing/2014/main" id="{67D7C421-15EE-D350-36FE-97825F63A2BA}"/>
              </a:ext>
            </a:extLst>
          </p:cNvPr>
          <p:cNvSpPr/>
          <p:nvPr userDrawn="1"/>
        </p:nvSpPr>
        <p:spPr>
          <a:xfrm>
            <a:off x="8496299" y="5218771"/>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03903048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ustom Layout">
    <p:bg>
      <p:bgPr>
        <a:gradFill>
          <a:gsLst>
            <a:gs pos="100000">
              <a:schemeClr val="tx2"/>
            </a:gs>
            <a:gs pos="81000">
              <a:schemeClr val="accent6"/>
            </a:gs>
            <a:gs pos="31000">
              <a:srgbClr val="02090E"/>
            </a:gs>
            <a:gs pos="14000">
              <a:schemeClr val="accent4">
                <a:lumMod val="75000"/>
              </a:schemeClr>
            </a:gs>
            <a:gs pos="0">
              <a:schemeClr val="accent4"/>
            </a:gs>
          </a:gsLst>
          <a:lin ang="7800000" scaled="0"/>
        </a:grad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1E869C67-E833-BD41-7743-D6450600B945}"/>
              </a:ext>
            </a:extLst>
          </p:cNvPr>
          <p:cNvPicPr>
            <a:picLocks noChangeAspect="1"/>
          </p:cNvPicPr>
          <p:nvPr userDrawn="1"/>
        </p:nvPicPr>
        <p:blipFill rotWithShape="1">
          <a:blip r:embed="rId2">
            <a:alphaModFix amt="39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23" name="Rectangle 22">
            <a:extLst>
              <a:ext uri="{FF2B5EF4-FFF2-40B4-BE49-F238E27FC236}">
                <a16:creationId xmlns:a16="http://schemas.microsoft.com/office/drawing/2014/main" id="{B5F27405-A048-8186-4834-FCBC24391D91}"/>
              </a:ext>
            </a:extLst>
          </p:cNvPr>
          <p:cNvSpPr/>
          <p:nvPr userDrawn="1"/>
        </p:nvSpPr>
        <p:spPr>
          <a:xfrm>
            <a:off x="532" y="11284"/>
            <a:ext cx="12192000" cy="6845323"/>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DF8070BB-B3B5-3A8A-2466-D661C741794F}"/>
              </a:ext>
            </a:extLst>
          </p:cNvPr>
          <p:cNvSpPr>
            <a:spLocks noGrp="1"/>
          </p:cNvSpPr>
          <p:nvPr>
            <p:ph type="title"/>
          </p:nvPr>
        </p:nvSpPr>
        <p:spPr>
          <a:xfrm>
            <a:off x="835370" y="365125"/>
            <a:ext cx="10515601" cy="1325563"/>
          </a:xfrm>
        </p:spPr>
        <p:txBody>
          <a:bodyPr rtlCol="0">
            <a:noAutofit/>
          </a:bodyPr>
          <a:lstStyle>
            <a:lvl1pPr algn="ctr">
              <a:defRPr lang="en-GB" spc="0"/>
            </a:lvl1pPr>
          </a:lstStyle>
          <a:p>
            <a:pPr rtl="0"/>
            <a:r>
              <a:rPr lang="en-GB"/>
              <a:t>Click to edit Master title style</a:t>
            </a:r>
          </a:p>
        </p:txBody>
      </p:sp>
      <p:sp>
        <p:nvSpPr>
          <p:cNvPr id="38" name="Text Placeholder 19">
            <a:extLst>
              <a:ext uri="{FF2B5EF4-FFF2-40B4-BE49-F238E27FC236}">
                <a16:creationId xmlns:a16="http://schemas.microsoft.com/office/drawing/2014/main" id="{416EC7F6-3F25-98AA-EA20-A759C49841A2}"/>
              </a:ext>
            </a:extLst>
          </p:cNvPr>
          <p:cNvSpPr>
            <a:spLocks noGrp="1"/>
          </p:cNvSpPr>
          <p:nvPr>
            <p:ph type="body" sz="quarter" idx="30" hasCustomPrompt="1"/>
          </p:nvPr>
        </p:nvSpPr>
        <p:spPr>
          <a:xfrm>
            <a:off x="1828739" y="2714455"/>
            <a:ext cx="3953594" cy="509671"/>
          </a:xfrm>
        </p:spPr>
        <p:txBody>
          <a:bodyPr rtlCol="0" anchor="ctr">
            <a:noAutofit/>
          </a:bodyPr>
          <a:lstStyle>
            <a:lvl1pPr>
              <a:defRPr lang="en-GB" sz="2000" spc="300"/>
            </a:lvl1pPr>
          </a:lstStyle>
          <a:p>
            <a:pPr lvl="0" rtl="0"/>
            <a:r>
              <a:rPr lang="en-GB"/>
              <a:t>Click to edit text</a:t>
            </a:r>
          </a:p>
        </p:txBody>
      </p:sp>
      <p:sp>
        <p:nvSpPr>
          <p:cNvPr id="40" name="Text Placeholder 19">
            <a:extLst>
              <a:ext uri="{FF2B5EF4-FFF2-40B4-BE49-F238E27FC236}">
                <a16:creationId xmlns:a16="http://schemas.microsoft.com/office/drawing/2014/main" id="{59A4D373-2403-6A05-1927-144387611C25}"/>
              </a:ext>
            </a:extLst>
          </p:cNvPr>
          <p:cNvSpPr>
            <a:spLocks noGrp="1"/>
          </p:cNvSpPr>
          <p:nvPr>
            <p:ph type="body" sz="quarter" idx="32" hasCustomPrompt="1"/>
          </p:nvPr>
        </p:nvSpPr>
        <p:spPr>
          <a:xfrm>
            <a:off x="6966224" y="2700810"/>
            <a:ext cx="3911982" cy="523316"/>
          </a:xfrm>
        </p:spPr>
        <p:txBody>
          <a:bodyPr rtlCol="0" anchor="ctr">
            <a:noAutofit/>
          </a:bodyPr>
          <a:lstStyle>
            <a:lvl1pPr>
              <a:defRPr lang="en-GB" sz="2000" spc="300"/>
            </a:lvl1pPr>
          </a:lstStyle>
          <a:p>
            <a:pPr lvl="0" rtl="0"/>
            <a:r>
              <a:rPr lang="en-GB"/>
              <a:t>Click to edit text</a:t>
            </a:r>
          </a:p>
        </p:txBody>
      </p:sp>
      <p:sp>
        <p:nvSpPr>
          <p:cNvPr id="5" name="Content Placeholder 4">
            <a:extLst>
              <a:ext uri="{FF2B5EF4-FFF2-40B4-BE49-F238E27FC236}">
                <a16:creationId xmlns:a16="http://schemas.microsoft.com/office/drawing/2014/main" id="{A2003C5A-BF21-DE87-0ED1-3E2D0F32B5D8}"/>
              </a:ext>
            </a:extLst>
          </p:cNvPr>
          <p:cNvSpPr>
            <a:spLocks noGrp="1"/>
          </p:cNvSpPr>
          <p:nvPr>
            <p:ph sz="quarter" idx="35"/>
          </p:nvPr>
        </p:nvSpPr>
        <p:spPr>
          <a:xfrm>
            <a:off x="1864931"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GB"/>
              <a:t>Click to edit Master text styles</a:t>
            </a:r>
          </a:p>
          <a:p>
            <a:pPr lvl="1" rtl="0"/>
            <a:r>
              <a:rPr lang="en-GB"/>
              <a:t>Second level</a:t>
            </a:r>
          </a:p>
          <a:p>
            <a:pPr lvl="2" rtl="0"/>
            <a:r>
              <a:rPr lang="en-GB"/>
              <a:t>Third level</a:t>
            </a:r>
          </a:p>
          <a:p>
            <a:pPr lvl="3" rtl="0"/>
            <a:r>
              <a:rPr lang="en-GB"/>
              <a:t>Fourth level</a:t>
            </a:r>
          </a:p>
        </p:txBody>
      </p:sp>
      <p:sp>
        <p:nvSpPr>
          <p:cNvPr id="19" name="Content Placeholder 4">
            <a:extLst>
              <a:ext uri="{FF2B5EF4-FFF2-40B4-BE49-F238E27FC236}">
                <a16:creationId xmlns:a16="http://schemas.microsoft.com/office/drawing/2014/main" id="{39870F08-C2AE-9AF7-58DE-EEA8A48BEDA9}"/>
              </a:ext>
            </a:extLst>
          </p:cNvPr>
          <p:cNvSpPr>
            <a:spLocks noGrp="1"/>
          </p:cNvSpPr>
          <p:nvPr>
            <p:ph sz="quarter" idx="36"/>
          </p:nvPr>
        </p:nvSpPr>
        <p:spPr>
          <a:xfrm>
            <a:off x="6966224" y="3448050"/>
            <a:ext cx="3911982" cy="2307568"/>
          </a:xfrm>
        </p:spPr>
        <p:txBody>
          <a:bodyPr rtlCol="0"/>
          <a:lstStyle>
            <a:lvl1pPr marL="283464" indent="-283464">
              <a:buClr>
                <a:schemeClr val="accent6"/>
              </a:buClr>
              <a:buFont typeface="Arial" panose="020B0604020202020204" pitchFamily="34" charset="0"/>
              <a:buChar char="•"/>
              <a:defRPr lang="en-GB" sz="1600" spc="200" baseline="0">
                <a:solidFill>
                  <a:schemeClr val="bg1"/>
                </a:solidFill>
                <a:latin typeface="+mn-lt"/>
              </a:defRPr>
            </a:lvl1pPr>
            <a:lvl2pPr marL="566928" indent="-283464">
              <a:defRPr lang="en-GB" sz="1600"/>
            </a:lvl2pPr>
            <a:lvl3pPr marL="859536" indent="-283464">
              <a:defRPr lang="en-GB" sz="1600"/>
            </a:lvl3pPr>
            <a:lvl4pPr marL="1152144">
              <a:defRPr lang="en-GB" sz="1600"/>
            </a:lvl4pPr>
          </a:lstStyle>
          <a:p>
            <a:pPr lvl="0" rtl="0"/>
            <a:r>
              <a:rPr lang="en-GB"/>
              <a:t>Click to edit Master text styles</a:t>
            </a:r>
          </a:p>
          <a:p>
            <a:pPr lvl="1" rtl="0"/>
            <a:r>
              <a:rPr lang="en-GB"/>
              <a:t>Second level</a:t>
            </a:r>
          </a:p>
          <a:p>
            <a:pPr lvl="2" rtl="0"/>
            <a:r>
              <a:rPr lang="en-GB"/>
              <a:t>Third level</a:t>
            </a:r>
          </a:p>
          <a:p>
            <a:pPr lvl="3" rtl="0"/>
            <a:r>
              <a:rPr lang="en-GB"/>
              <a:t>Fourth level</a:t>
            </a:r>
          </a:p>
        </p:txBody>
      </p:sp>
      <p:sp>
        <p:nvSpPr>
          <p:cNvPr id="41" name="Graphic 15">
            <a:extLst>
              <a:ext uri="{FF2B5EF4-FFF2-40B4-BE49-F238E27FC236}">
                <a16:creationId xmlns:a16="http://schemas.microsoft.com/office/drawing/2014/main" id="{FFDFB3E1-7148-2A79-2224-9A66EE89CDB3}"/>
              </a:ext>
            </a:extLst>
          </p:cNvPr>
          <p:cNvSpPr/>
          <p:nvPr userDrawn="1"/>
        </p:nvSpPr>
        <p:spPr>
          <a:xfrm>
            <a:off x="10521648" y="5608449"/>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2" name="Graphic 15">
            <a:extLst>
              <a:ext uri="{FF2B5EF4-FFF2-40B4-BE49-F238E27FC236}">
                <a16:creationId xmlns:a16="http://schemas.microsoft.com/office/drawing/2014/main" id="{4D2D79B7-4A68-FA5E-D644-77D4216A8149}"/>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44" name="Graphic 12">
            <a:extLst>
              <a:ext uri="{FF2B5EF4-FFF2-40B4-BE49-F238E27FC236}">
                <a16:creationId xmlns:a16="http://schemas.microsoft.com/office/drawing/2014/main" id="{09257FA7-91DE-7D44-90E4-63C9DFA962D4}"/>
              </a:ext>
            </a:extLst>
          </p:cNvPr>
          <p:cNvSpPr/>
          <p:nvPr userDrawn="1"/>
        </p:nvSpPr>
        <p:spPr>
          <a:xfrm>
            <a:off x="1306906" y="3837599"/>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B02A6961-FD29-3446-6A70-B0D4EE5D14C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68477A85-1CCD-1BF5-8FF0-11B80AE2F6FC}"/>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8" name="Graphic 12">
            <a:extLst>
              <a:ext uri="{FF2B5EF4-FFF2-40B4-BE49-F238E27FC236}">
                <a16:creationId xmlns:a16="http://schemas.microsoft.com/office/drawing/2014/main" id="{4B7933AC-77F8-5A1E-9F12-CD7683B26868}"/>
              </a:ext>
            </a:extLst>
          </p:cNvPr>
          <p:cNvSpPr/>
          <p:nvPr userDrawn="1"/>
        </p:nvSpPr>
        <p:spPr>
          <a:xfrm>
            <a:off x="653351" y="4521502"/>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545918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4" name="Content Placeholder 3">
            <a:extLst>
              <a:ext uri="{FF2B5EF4-FFF2-40B4-BE49-F238E27FC236}">
                <a16:creationId xmlns:a16="http://schemas.microsoft.com/office/drawing/2014/main" id="{071774B0-5C6F-338C-838B-03C1E04D0C9B}"/>
              </a:ext>
            </a:extLst>
          </p:cNvPr>
          <p:cNvSpPr>
            <a:spLocks noGrp="1"/>
          </p:cNvSpPr>
          <p:nvPr>
            <p:ph sz="quarter" idx="25"/>
          </p:nvPr>
        </p:nvSpPr>
        <p:spPr>
          <a:xfrm>
            <a:off x="849351" y="1683189"/>
            <a:ext cx="10493300" cy="5174811"/>
          </a:xfrm>
          <a:solidFill>
            <a:schemeClr val="bg2"/>
          </a:solidFill>
        </p:spPr>
        <p:txBody>
          <a:bodyPr rtlCol="0">
            <a:no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GB"/>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8949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0979909" y="1571885"/>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360419179"/>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gradFill flip="none" rotWithShape="1">
          <a:gsLst>
            <a:gs pos="0">
              <a:schemeClr val="accent4">
                <a:lumMod val="50000"/>
              </a:schemeClr>
            </a:gs>
            <a:gs pos="28000">
              <a:schemeClr val="tx1"/>
            </a:gs>
            <a:gs pos="80000">
              <a:schemeClr val="accent6">
                <a:lumMod val="50000"/>
              </a:schemeClr>
            </a:gs>
            <a:gs pos="99000">
              <a:schemeClr val="tx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DE0BA61-3394-C68B-D34A-99473398C4DA}"/>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8" name="Content Placeholder 8">
            <a:extLst>
              <a:ext uri="{FF2B5EF4-FFF2-40B4-BE49-F238E27FC236}">
                <a16:creationId xmlns:a16="http://schemas.microsoft.com/office/drawing/2014/main" id="{EF5DF7BD-C87C-3543-83E0-896181958360}"/>
              </a:ext>
            </a:extLst>
          </p:cNvPr>
          <p:cNvSpPr>
            <a:spLocks noGrp="1"/>
          </p:cNvSpPr>
          <p:nvPr>
            <p:ph sz="quarter" idx="24" hasCustomPrompt="1"/>
          </p:nvPr>
        </p:nvSpPr>
        <p:spPr>
          <a:xfrm>
            <a:off x="849349" y="1684777"/>
            <a:ext cx="10515601" cy="5171635"/>
          </a:xfrm>
          <a:solidFill>
            <a:schemeClr val="bg2"/>
          </a:solidFill>
        </p:spPr>
        <p:txBody>
          <a:bodyPr rtlCol="0" anchor="ctr">
            <a:noAutofit/>
          </a:bodyPr>
          <a:lstStyle>
            <a:lvl1pPr algn="ctr" rtl="0" fontAlgn="base">
              <a:defRPr lang="en-GB" sz="1800" b="0" i="0" smtClean="0">
                <a:solidFill>
                  <a:schemeClr val="bg1"/>
                </a:solidFill>
                <a:effectLst/>
                <a:latin typeface="Arial Nova" panose="020B0504020202020204" pitchFamily="34" charset="0"/>
                <a:cs typeface="Arial" panose="020B0604020202020204" pitchFamily="34" charset="0"/>
              </a:defRPr>
            </a:lvl1pPr>
          </a:lstStyle>
          <a:p>
            <a:pPr rtl="0" fontAlgn="base"/>
            <a:r>
              <a:rPr lang="en-GB" b="0" i="0">
                <a:solidFill>
                  <a:srgbClr val="201F1E"/>
                </a:solidFill>
                <a:effectLst/>
                <a:latin typeface="Calibri" panose="020F0502020204030204" pitchFamily="34" charset="0"/>
              </a:rPr>
              <a:t>Click to insert image or graphic here</a:t>
            </a:r>
            <a:endParaRPr lang="en-GB" b="0" i="0" dirty="0">
              <a:solidFill>
                <a:srgbClr val="000000"/>
              </a:solidFill>
              <a:effectLst/>
              <a:latin typeface="Segoe UI" panose="020B0502040204020203" pitchFamily="34" charset="0"/>
            </a:endParaRPr>
          </a:p>
        </p:txBody>
      </p:sp>
      <p:sp>
        <p:nvSpPr>
          <p:cNvPr id="2" name="Title 1">
            <a:extLst>
              <a:ext uri="{FF2B5EF4-FFF2-40B4-BE49-F238E27FC236}">
                <a16:creationId xmlns:a16="http://schemas.microsoft.com/office/drawing/2014/main" id="{F13A8728-F1AB-C74B-A3F2-19AC95C547D2}"/>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GB"/>
              <a:t>Click to edit Master title style</a:t>
            </a:r>
          </a:p>
        </p:txBody>
      </p:sp>
      <p:sp>
        <p:nvSpPr>
          <p:cNvPr id="11" name="Graphic 15">
            <a:extLst>
              <a:ext uri="{FF2B5EF4-FFF2-40B4-BE49-F238E27FC236}">
                <a16:creationId xmlns:a16="http://schemas.microsoft.com/office/drawing/2014/main" id="{7FDD546F-3181-A2C4-3ECF-1E4540E1E8FD}"/>
              </a:ext>
            </a:extLst>
          </p:cNvPr>
          <p:cNvSpPr/>
          <p:nvPr userDrawn="1"/>
        </p:nvSpPr>
        <p:spPr>
          <a:xfrm>
            <a:off x="871787" y="6216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3" name="Graphic 12">
            <a:extLst>
              <a:ext uri="{FF2B5EF4-FFF2-40B4-BE49-F238E27FC236}">
                <a16:creationId xmlns:a16="http://schemas.microsoft.com/office/drawing/2014/main" id="{97F35EB9-5535-DCD3-2424-B71C26EAE49D}"/>
              </a:ext>
            </a:extLst>
          </p:cNvPr>
          <p:cNvSpPr/>
          <p:nvPr userDrawn="1"/>
        </p:nvSpPr>
        <p:spPr>
          <a:xfrm>
            <a:off x="351350" y="1540687"/>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5" name="Footer Placeholder 4">
            <a:extLst>
              <a:ext uri="{FF2B5EF4-FFF2-40B4-BE49-F238E27FC236}">
                <a16:creationId xmlns:a16="http://schemas.microsoft.com/office/drawing/2014/main" id="{2588D46B-94A1-1F67-DBB5-DCEAA4A410AE}"/>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6" name="Slide Number Placeholder 5">
            <a:extLst>
              <a:ext uri="{FF2B5EF4-FFF2-40B4-BE49-F238E27FC236}">
                <a16:creationId xmlns:a16="http://schemas.microsoft.com/office/drawing/2014/main" id="{5B30F573-4108-8909-3C0A-D2447A10921D}"/>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7" name="Graphic 12">
            <a:extLst>
              <a:ext uri="{FF2B5EF4-FFF2-40B4-BE49-F238E27FC236}">
                <a16:creationId xmlns:a16="http://schemas.microsoft.com/office/drawing/2014/main" id="{3EDBAD98-791B-7F40-4F48-85CFC9ECABBE}"/>
              </a:ext>
            </a:extLst>
          </p:cNvPr>
          <p:cNvSpPr/>
          <p:nvPr userDrawn="1"/>
        </p:nvSpPr>
        <p:spPr>
          <a:xfrm>
            <a:off x="607054" y="188247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9" name="Graphic 12">
            <a:extLst>
              <a:ext uri="{FF2B5EF4-FFF2-40B4-BE49-F238E27FC236}">
                <a16:creationId xmlns:a16="http://schemas.microsoft.com/office/drawing/2014/main" id="{E3D81F90-4EAE-8C26-A885-E7B59E49164A}"/>
              </a:ext>
            </a:extLst>
          </p:cNvPr>
          <p:cNvSpPr/>
          <p:nvPr userDrawn="1"/>
        </p:nvSpPr>
        <p:spPr>
          <a:xfrm>
            <a:off x="11685964" y="2868248"/>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174074619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bg>
      <p:bgPr>
        <a:gradFill>
          <a:gsLst>
            <a:gs pos="79986">
              <a:schemeClr val="accent6">
                <a:lumMod val="50000"/>
              </a:schemeClr>
            </a:gs>
            <a:gs pos="39018">
              <a:srgbClr val="020C12"/>
            </a:gs>
            <a:gs pos="15000">
              <a:schemeClr val="accent4">
                <a:lumMod val="50000"/>
              </a:schemeClr>
            </a:gs>
            <a:gs pos="0">
              <a:schemeClr val="accent4"/>
            </a:gs>
            <a:gs pos="99000">
              <a:schemeClr val="tx2"/>
            </a:gs>
          </a:gsLst>
          <a:lin ang="7200000" scaled="0"/>
        </a:gra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57E44934-AEEA-561B-0ADE-A0E419F72E34}"/>
              </a:ext>
            </a:extLst>
          </p:cNvPr>
          <p:cNvSpPr/>
          <p:nvPr userDrawn="1"/>
        </p:nvSpPr>
        <p:spPr>
          <a:xfrm>
            <a:off x="0" y="4477"/>
            <a:ext cx="12192000" cy="685352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EB87731F-00C5-9B08-2819-491BDD0E10F0}"/>
              </a:ext>
            </a:extLst>
          </p:cNvPr>
          <p:cNvSpPr>
            <a:spLocks noGrp="1"/>
          </p:cNvSpPr>
          <p:nvPr>
            <p:ph type="title"/>
          </p:nvPr>
        </p:nvSpPr>
        <p:spPr/>
        <p:txBody>
          <a:bodyPr rtlCol="0">
            <a:noAutofit/>
          </a:bodyPr>
          <a:lstStyle>
            <a:lvl1pPr algn="ctr">
              <a:defRPr lang="en-GB" spc="0"/>
            </a:lvl1pPr>
          </a:lstStyle>
          <a:p>
            <a:pPr rtl="0"/>
            <a:r>
              <a:rPr lang="en-GB"/>
              <a:t>Click to edit Master title style</a:t>
            </a:r>
          </a:p>
        </p:txBody>
      </p:sp>
      <p:sp>
        <p:nvSpPr>
          <p:cNvPr id="26" name="Content Placeholder 3">
            <a:extLst>
              <a:ext uri="{FF2B5EF4-FFF2-40B4-BE49-F238E27FC236}">
                <a16:creationId xmlns:a16="http://schemas.microsoft.com/office/drawing/2014/main" id="{8476BD1A-F3CD-7831-B675-4B30DB13BBB4}"/>
              </a:ext>
            </a:extLst>
          </p:cNvPr>
          <p:cNvSpPr>
            <a:spLocks noGrp="1"/>
          </p:cNvSpPr>
          <p:nvPr>
            <p:ph sz="quarter" idx="29"/>
          </p:nvPr>
        </p:nvSpPr>
        <p:spPr>
          <a:xfrm>
            <a:off x="838200" y="2234612"/>
            <a:ext cx="2743200" cy="274320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23" name="Content Placeholder 3">
            <a:extLst>
              <a:ext uri="{FF2B5EF4-FFF2-40B4-BE49-F238E27FC236}">
                <a16:creationId xmlns:a16="http://schemas.microsoft.com/office/drawing/2014/main" id="{00056BB6-6681-5F18-0707-36FF788E8B7D}"/>
              </a:ext>
            </a:extLst>
          </p:cNvPr>
          <p:cNvSpPr>
            <a:spLocks noGrp="1"/>
          </p:cNvSpPr>
          <p:nvPr>
            <p:ph sz="quarter" idx="31"/>
          </p:nvPr>
        </p:nvSpPr>
        <p:spPr>
          <a:xfrm>
            <a:off x="3649398" y="1743093"/>
            <a:ext cx="4848110" cy="3833614"/>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7" name="Content Placeholder 3">
            <a:extLst>
              <a:ext uri="{FF2B5EF4-FFF2-40B4-BE49-F238E27FC236}">
                <a16:creationId xmlns:a16="http://schemas.microsoft.com/office/drawing/2014/main" id="{DA861960-A20F-381C-EC4B-C2A0F840B4C9}"/>
              </a:ext>
            </a:extLst>
          </p:cNvPr>
          <p:cNvSpPr>
            <a:spLocks noGrp="1"/>
          </p:cNvSpPr>
          <p:nvPr>
            <p:ph sz="quarter" idx="30"/>
          </p:nvPr>
        </p:nvSpPr>
        <p:spPr>
          <a:xfrm>
            <a:off x="8554054" y="2234612"/>
            <a:ext cx="2743200" cy="2735210"/>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14" name="Text Placeholder 5">
            <a:extLst>
              <a:ext uri="{FF2B5EF4-FFF2-40B4-BE49-F238E27FC236}">
                <a16:creationId xmlns:a16="http://schemas.microsoft.com/office/drawing/2014/main" id="{584954C9-4281-0277-452A-6BD47D8FAF39}"/>
              </a:ext>
            </a:extLst>
          </p:cNvPr>
          <p:cNvSpPr>
            <a:spLocks noGrp="1"/>
          </p:cNvSpPr>
          <p:nvPr>
            <p:ph type="body" sz="quarter" idx="28" hasCustomPrompt="1"/>
          </p:nvPr>
        </p:nvSpPr>
        <p:spPr>
          <a:xfrm>
            <a:off x="838200" y="5576707"/>
            <a:ext cx="10515600" cy="613963"/>
          </a:xfrm>
        </p:spPr>
        <p:txBody>
          <a:bodyPr rtlCol="0" anchor="ctr">
            <a:noAutofit/>
          </a:bodyPr>
          <a:lstStyle>
            <a:lvl1pPr marL="0" indent="0" algn="ctr">
              <a:lnSpc>
                <a:spcPct val="100000"/>
              </a:lnSpc>
              <a:buFontTx/>
              <a:buNone/>
              <a:defRPr lang="en-GB" sz="1600">
                <a:solidFill>
                  <a:schemeClr val="bg1"/>
                </a:solidFill>
                <a:latin typeface="Arial Nova" panose="020B0504020202020204" pitchFamily="34" charset="0"/>
              </a:defRPr>
            </a:lvl1pPr>
          </a:lstStyle>
          <a:p>
            <a:pPr rtl="0"/>
            <a:r>
              <a:rPr lang="en-GB">
                <a:solidFill>
                  <a:schemeClr val="bg1"/>
                </a:solidFill>
              </a:rPr>
              <a:t>Click to edit master text style</a:t>
            </a:r>
          </a:p>
        </p:txBody>
      </p:sp>
      <p:sp>
        <p:nvSpPr>
          <p:cNvPr id="24" name="Graphic 12">
            <a:extLst>
              <a:ext uri="{FF2B5EF4-FFF2-40B4-BE49-F238E27FC236}">
                <a16:creationId xmlns:a16="http://schemas.microsoft.com/office/drawing/2014/main" id="{19D5DAAF-67AD-0ADB-6FC2-7D9A92AE0BD0}"/>
              </a:ext>
            </a:extLst>
          </p:cNvPr>
          <p:cNvSpPr/>
          <p:nvPr userDrawn="1"/>
        </p:nvSpPr>
        <p:spPr>
          <a:xfrm>
            <a:off x="11170456" y="969148"/>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8581"/>
            </a:schemeClr>
          </a:solidFill>
          <a:ln w="422" cap="flat">
            <a:noFill/>
            <a:prstDash val="solid"/>
            <a:miter/>
          </a:ln>
        </p:spPr>
        <p:txBody>
          <a:bodyPr rtlCol="0" anchor="ctr">
            <a:noAutofit/>
          </a:bodyPr>
          <a:lstStyle>
            <a:defPPr>
              <a:defRPr lang="en-GB"/>
            </a:defPPr>
          </a:lstStyle>
          <a:p>
            <a:pPr rtl="0"/>
            <a:endParaRPr lang="en-GB" dirty="0"/>
          </a:p>
        </p:txBody>
      </p:sp>
      <p:sp>
        <p:nvSpPr>
          <p:cNvPr id="25" name="Oval 24">
            <a:extLst>
              <a:ext uri="{FF2B5EF4-FFF2-40B4-BE49-F238E27FC236}">
                <a16:creationId xmlns:a16="http://schemas.microsoft.com/office/drawing/2014/main" id="{138C17DA-981F-0BA8-3CD8-5ADAFFFB5412}"/>
              </a:ext>
            </a:extLst>
          </p:cNvPr>
          <p:cNvSpPr/>
          <p:nvPr userDrawn="1"/>
        </p:nvSpPr>
        <p:spPr>
          <a:xfrm>
            <a:off x="1876516" y="1290549"/>
            <a:ext cx="144379" cy="144379"/>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13" name="Footer Placeholder 4">
            <a:extLst>
              <a:ext uri="{FF2B5EF4-FFF2-40B4-BE49-F238E27FC236}">
                <a16:creationId xmlns:a16="http://schemas.microsoft.com/office/drawing/2014/main" id="{4848A31F-7C70-BCA2-A2B0-D6C4100829B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5" name="Slide Number Placeholder 5">
            <a:extLst>
              <a:ext uri="{FF2B5EF4-FFF2-40B4-BE49-F238E27FC236}">
                <a16:creationId xmlns:a16="http://schemas.microsoft.com/office/drawing/2014/main" id="{A9FED265-6FB8-0B0E-967A-10AF6EF773A7}"/>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6" name="Graphic 12">
            <a:extLst>
              <a:ext uri="{FF2B5EF4-FFF2-40B4-BE49-F238E27FC236}">
                <a16:creationId xmlns:a16="http://schemas.microsoft.com/office/drawing/2014/main" id="{B7E94463-D34E-7B78-40B0-21660AE939E4}"/>
              </a:ext>
            </a:extLst>
          </p:cNvPr>
          <p:cNvSpPr/>
          <p:nvPr userDrawn="1"/>
        </p:nvSpPr>
        <p:spPr>
          <a:xfrm>
            <a:off x="688076"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422052913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ustom Layout">
    <p:bg>
      <p:bgPr>
        <a:gradFill>
          <a:gsLst>
            <a:gs pos="82003">
              <a:schemeClr val="accent6"/>
            </a:gs>
            <a:gs pos="39982">
              <a:srgbClr val="020D13"/>
            </a:gs>
            <a:gs pos="14000">
              <a:schemeClr val="accent4">
                <a:lumMod val="50000"/>
              </a:schemeClr>
            </a:gs>
            <a:gs pos="0">
              <a:schemeClr val="accent4"/>
            </a:gs>
            <a:gs pos="98000">
              <a:schemeClr val="tx2"/>
            </a:gs>
          </a:gsLst>
          <a:lin ang="8400000" scaled="0"/>
        </a:gra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32CE5E0-A271-3F02-95B0-2A27489DEFD2}"/>
              </a:ext>
            </a:extLst>
          </p:cNvPr>
          <p:cNvPicPr>
            <a:picLocks noChangeAspect="1"/>
          </p:cNvPicPr>
          <p:nvPr userDrawn="1"/>
        </p:nvPicPr>
        <p:blipFill rotWithShape="1">
          <a:blip r:embed="rId2">
            <a:alphaModFix amt="14000"/>
          </a:blip>
          <a:srcRect l="30375" t="11383" b="18991"/>
          <a:stretch/>
        </p:blipFill>
        <p:spPr>
          <a:xfrm>
            <a:off x="0" y="1"/>
            <a:ext cx="12192000" cy="6858000"/>
          </a:xfrm>
          <a:prstGeom prst="rect">
            <a:avLst/>
          </a:prstGeom>
          <a:effectLst>
            <a:outerShdw blurRad="50800" dist="50800" sx="1000" sy="1000" algn="ctr" rotWithShape="0">
              <a:srgbClr val="000000"/>
            </a:outerShdw>
            <a:reflection endPos="0" dist="50800" dir="5400000" sy="-100000" algn="bl" rotWithShape="0"/>
          </a:effectLst>
        </p:spPr>
      </p:pic>
      <p:sp>
        <p:nvSpPr>
          <p:cNvPr id="18" name="Rectangle 17">
            <a:extLst>
              <a:ext uri="{FF2B5EF4-FFF2-40B4-BE49-F238E27FC236}">
                <a16:creationId xmlns:a16="http://schemas.microsoft.com/office/drawing/2014/main" id="{64AEACF2-BE4A-08C5-F323-8ED695B39E06}"/>
              </a:ext>
            </a:extLst>
          </p:cNvPr>
          <p:cNvSpPr/>
          <p:nvPr userDrawn="1"/>
        </p:nvSpPr>
        <p:spPr>
          <a:xfrm>
            <a:off x="0" y="0"/>
            <a:ext cx="12192000"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B4CF52F7-0472-2EF4-1223-1785705A2F5E}"/>
              </a:ext>
            </a:extLst>
          </p:cNvPr>
          <p:cNvSpPr>
            <a:spLocks noGrp="1"/>
          </p:cNvSpPr>
          <p:nvPr>
            <p:ph type="title"/>
          </p:nvPr>
        </p:nvSpPr>
        <p:spPr>
          <a:xfrm>
            <a:off x="849351" y="365125"/>
            <a:ext cx="10515600" cy="1325563"/>
          </a:xfrm>
        </p:spPr>
        <p:txBody>
          <a:bodyPr rtlCol="0">
            <a:noAutofit/>
          </a:bodyPr>
          <a:lstStyle>
            <a:lvl1pPr algn="ctr">
              <a:defRPr lang="en-GB" spc="0"/>
            </a:lvl1pPr>
          </a:lstStyle>
          <a:p>
            <a:pPr rtl="0"/>
            <a:r>
              <a:rPr lang="en-GB"/>
              <a:t>Click to edit Master title style</a:t>
            </a:r>
          </a:p>
        </p:txBody>
      </p:sp>
      <p:sp>
        <p:nvSpPr>
          <p:cNvPr id="21" name="Content Placeholder 3">
            <a:extLst>
              <a:ext uri="{FF2B5EF4-FFF2-40B4-BE49-F238E27FC236}">
                <a16:creationId xmlns:a16="http://schemas.microsoft.com/office/drawing/2014/main" id="{2A5F4FEA-EFFD-2913-9734-00CA69A215E5}"/>
              </a:ext>
            </a:extLst>
          </p:cNvPr>
          <p:cNvSpPr>
            <a:spLocks noGrp="1"/>
          </p:cNvSpPr>
          <p:nvPr>
            <p:ph sz="quarter" idx="29"/>
          </p:nvPr>
        </p:nvSpPr>
        <p:spPr>
          <a:xfrm>
            <a:off x="1494453" y="2057399"/>
            <a:ext cx="6430348" cy="3352163"/>
          </a:xfrm>
          <a:solidFill>
            <a:schemeClr val="bg2"/>
          </a:solidFill>
        </p:spPr>
        <p:txBody>
          <a:bodyPr rtlCol="0">
            <a:noAutofit/>
          </a:bodyPr>
          <a:lstStyle>
            <a:lvl1pPr>
              <a:defRPr lang="en-GB" sz="1800"/>
            </a:lvl1pPr>
            <a:lvl2pPr>
              <a:defRPr lang="en-GB" sz="1600"/>
            </a:lvl2pPr>
            <a:lvl3pPr>
              <a:defRPr lang="en-GB" sz="1400"/>
            </a:lvl3pPr>
            <a:lvl4pPr>
              <a:defRPr lang="en-GB" sz="1200"/>
            </a:lvl4pPr>
            <a:lvl5pPr>
              <a:defRPr lang="en-GB" sz="1200"/>
            </a:lvl5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Picture Placeholder 3">
            <a:extLst>
              <a:ext uri="{FF2B5EF4-FFF2-40B4-BE49-F238E27FC236}">
                <a16:creationId xmlns:a16="http://schemas.microsoft.com/office/drawing/2014/main" id="{EB9156B9-9B42-6D12-4F4C-6DA6A98B333D}"/>
              </a:ext>
            </a:extLst>
          </p:cNvPr>
          <p:cNvSpPr>
            <a:spLocks noGrp="1"/>
          </p:cNvSpPr>
          <p:nvPr>
            <p:ph type="pic" sz="quarter" idx="30"/>
          </p:nvPr>
        </p:nvSpPr>
        <p:spPr>
          <a:xfrm>
            <a:off x="8324850" y="2055812"/>
            <a:ext cx="2373313" cy="3353751"/>
          </a:xfrm>
          <a:solidFill>
            <a:schemeClr val="bg2"/>
          </a:solidFill>
        </p:spPr>
        <p:txBody>
          <a:bodyPr rtlCol="0" anchor="ctr">
            <a:noAutofit/>
          </a:bodyPr>
          <a:lstStyle>
            <a:lvl1pPr algn="ctr">
              <a:defRPr lang="en-GB" sz="1800">
                <a:solidFill>
                  <a:schemeClr val="tx1"/>
                </a:solidFill>
              </a:defRPr>
            </a:lvl1pPr>
          </a:lstStyle>
          <a:p>
            <a:pPr rtl="0"/>
            <a:r>
              <a:rPr lang="en-GB"/>
              <a:t>Click icon to add picture</a:t>
            </a:r>
            <a:endParaRPr lang="en-GB" dirty="0"/>
          </a:p>
        </p:txBody>
      </p:sp>
      <p:sp>
        <p:nvSpPr>
          <p:cNvPr id="7" name="Graphic 15">
            <a:extLst>
              <a:ext uri="{FF2B5EF4-FFF2-40B4-BE49-F238E27FC236}">
                <a16:creationId xmlns:a16="http://schemas.microsoft.com/office/drawing/2014/main" id="{0F80B8C5-F10F-2547-E085-FA5D266DDF76}"/>
              </a:ext>
            </a:extLst>
          </p:cNvPr>
          <p:cNvSpPr/>
          <p:nvPr userDrawn="1"/>
        </p:nvSpPr>
        <p:spPr>
          <a:xfrm>
            <a:off x="1098137" y="2693558"/>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9" name="Graphic 12">
            <a:extLst>
              <a:ext uri="{FF2B5EF4-FFF2-40B4-BE49-F238E27FC236}">
                <a16:creationId xmlns:a16="http://schemas.microsoft.com/office/drawing/2014/main" id="{38898B79-1550-A6AC-FE9B-CBDD2DDE9EB0}"/>
              </a:ext>
            </a:extLst>
          </p:cNvPr>
          <p:cNvSpPr/>
          <p:nvPr userDrawn="1"/>
        </p:nvSpPr>
        <p:spPr>
          <a:xfrm>
            <a:off x="1225881" y="4503806"/>
            <a:ext cx="100584" cy="100584"/>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
        <p:nvSpPr>
          <p:cNvPr id="14" name="Footer Placeholder 4">
            <a:extLst>
              <a:ext uri="{FF2B5EF4-FFF2-40B4-BE49-F238E27FC236}">
                <a16:creationId xmlns:a16="http://schemas.microsoft.com/office/drawing/2014/main" id="{C89F2857-55B5-64B7-59A5-3B565E8D1A2A}"/>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20" name="Slide Number Placeholder 5">
            <a:extLst>
              <a:ext uri="{FF2B5EF4-FFF2-40B4-BE49-F238E27FC236}">
                <a16:creationId xmlns:a16="http://schemas.microsoft.com/office/drawing/2014/main" id="{B702CC53-A6C1-26BA-DC75-CF9EF670E735}"/>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6" name="Graphic 15">
            <a:extLst>
              <a:ext uri="{FF2B5EF4-FFF2-40B4-BE49-F238E27FC236}">
                <a16:creationId xmlns:a16="http://schemas.microsoft.com/office/drawing/2014/main" id="{55D287F0-FA0C-5618-47B9-31AC978549CC}"/>
              </a:ext>
            </a:extLst>
          </p:cNvPr>
          <p:cNvSpPr/>
          <p:nvPr userDrawn="1"/>
        </p:nvSpPr>
        <p:spPr>
          <a:xfrm>
            <a:off x="11404163" y="4375790"/>
            <a:ext cx="128016" cy="128016"/>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alpha val="49071"/>
            </a:schemeClr>
          </a:solidFill>
          <a:ln w="610" cap="flat">
            <a:noFill/>
            <a:prstDash val="solid"/>
            <a:miter/>
          </a:ln>
        </p:spPr>
        <p:txBody>
          <a:bodyPr rtlCol="0" anchor="ctr">
            <a:noAutofit/>
          </a:bodyPr>
          <a:lstStyle>
            <a:defPPr>
              <a:defRPr lang="en-GB"/>
            </a:defPPr>
          </a:lstStyle>
          <a:p>
            <a:pPr rtl="0"/>
            <a:endParaRPr lang="en-GB" dirty="0"/>
          </a:p>
        </p:txBody>
      </p:sp>
      <p:sp>
        <p:nvSpPr>
          <p:cNvPr id="17" name="Graphic 12">
            <a:extLst>
              <a:ext uri="{FF2B5EF4-FFF2-40B4-BE49-F238E27FC236}">
                <a16:creationId xmlns:a16="http://schemas.microsoft.com/office/drawing/2014/main" id="{437FDA18-E199-E2F6-264B-D9B6E241E574}"/>
              </a:ext>
            </a:extLst>
          </p:cNvPr>
          <p:cNvSpPr/>
          <p:nvPr userDrawn="1"/>
        </p:nvSpPr>
        <p:spPr>
          <a:xfrm>
            <a:off x="653351" y="5192833"/>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88122271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bg>
      <p:bgPr>
        <a:gradFill>
          <a:gsLst>
            <a:gs pos="81987">
              <a:schemeClr val="accent6">
                <a:lumMod val="50000"/>
              </a:schemeClr>
            </a:gs>
            <a:gs pos="35040">
              <a:srgbClr val="020B11"/>
            </a:gs>
            <a:gs pos="11979">
              <a:schemeClr val="accent4">
                <a:lumMod val="50000"/>
              </a:schemeClr>
            </a:gs>
            <a:gs pos="0">
              <a:schemeClr val="accent4"/>
            </a:gs>
            <a:gs pos="99000">
              <a:schemeClr val="tx2"/>
            </a:gs>
          </a:gsLst>
          <a:lin ang="5400000" scaled="1"/>
        </a:gradFill>
        <a:effectLst/>
      </p:bgPr>
    </p:bg>
    <p:spTree>
      <p:nvGrpSpPr>
        <p:cNvPr id="1" name=""/>
        <p:cNvGrpSpPr/>
        <p:nvPr/>
      </p:nvGrpSpPr>
      <p:grpSpPr>
        <a:xfrm>
          <a:off x="0" y="0"/>
          <a:ext cx="0" cy="0"/>
          <a:chOff x="0" y="0"/>
          <a:chExt cx="0" cy="0"/>
        </a:xfrm>
      </p:grpSpPr>
      <p:pic>
        <p:nvPicPr>
          <p:cNvPr id="24" name="Content Placeholder 14">
            <a:extLst>
              <a:ext uri="{FF2B5EF4-FFF2-40B4-BE49-F238E27FC236}">
                <a16:creationId xmlns:a16="http://schemas.microsoft.com/office/drawing/2014/main" id="{BD0D7128-6130-EE47-90ED-D45A35B4385D}"/>
              </a:ext>
            </a:extLst>
          </p:cNvPr>
          <p:cNvPicPr>
            <a:picLocks noChangeAspect="1"/>
          </p:cNvPicPr>
          <p:nvPr userDrawn="1"/>
        </p:nvPicPr>
        <p:blipFill>
          <a:blip r:embed="rId2">
            <a:alphaModFix amt="33000"/>
            <a:extLst>
              <a:ext uri="{BEBA8EAE-BF5A-486C-A8C5-ECC9F3942E4B}">
                <a14:imgProps xmlns:a14="http://schemas.microsoft.com/office/drawing/2010/main">
                  <a14:imgLayer r:embed="rId3">
                    <a14:imgEffect>
                      <a14:brightnessContrast bright="-57000"/>
                    </a14:imgEffect>
                  </a14:imgLayer>
                </a14:imgProps>
              </a:ext>
            </a:extLst>
          </a:blip>
          <a:srcRect t="185" b="185"/>
          <a:stretch/>
        </p:blipFill>
        <p:spPr>
          <a:xfrm>
            <a:off x="-6228" y="3074"/>
            <a:ext cx="12192000" cy="6854926"/>
          </a:xfrm>
          <a:prstGeom prst="rect">
            <a:avLst/>
          </a:prstGeom>
        </p:spPr>
      </p:pic>
      <p:pic>
        <p:nvPicPr>
          <p:cNvPr id="6" name="Content Placeholder 14">
            <a:extLst>
              <a:ext uri="{FF2B5EF4-FFF2-40B4-BE49-F238E27FC236}">
                <a16:creationId xmlns:a16="http://schemas.microsoft.com/office/drawing/2014/main" id="{14AC0A97-7D79-3DBE-FB53-A9EBFD806E06}"/>
              </a:ext>
            </a:extLst>
          </p:cNvPr>
          <p:cNvPicPr>
            <a:picLocks noChangeAspect="1"/>
          </p:cNvPicPr>
          <p:nvPr userDrawn="1"/>
        </p:nvPicPr>
        <p:blipFill rotWithShape="1">
          <a:blip r:embed="rId4"/>
          <a:srcRect l="151" t="2692" r="49052" b="2173"/>
          <a:stretch/>
        </p:blipFill>
        <p:spPr>
          <a:xfrm>
            <a:off x="4459945" y="-6350"/>
            <a:ext cx="7732295" cy="6853863"/>
          </a:xfrm>
          <a:prstGeom prst="rect">
            <a:avLst/>
          </a:prstGeom>
        </p:spPr>
      </p:pic>
      <p:sp>
        <p:nvSpPr>
          <p:cNvPr id="15" name="Rectangle 14">
            <a:extLst>
              <a:ext uri="{FF2B5EF4-FFF2-40B4-BE49-F238E27FC236}">
                <a16:creationId xmlns:a16="http://schemas.microsoft.com/office/drawing/2014/main" id="{694206CF-1482-CF6D-D783-1BB21E6F679A}"/>
              </a:ext>
            </a:extLst>
          </p:cNvPr>
          <p:cNvSpPr/>
          <p:nvPr userDrawn="1"/>
        </p:nvSpPr>
        <p:spPr>
          <a:xfrm>
            <a:off x="5698" y="0"/>
            <a:ext cx="6085171"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cxnSp>
        <p:nvCxnSpPr>
          <p:cNvPr id="19" name="Straight Connector 18">
            <a:extLst>
              <a:ext uri="{FF2B5EF4-FFF2-40B4-BE49-F238E27FC236}">
                <a16:creationId xmlns:a16="http://schemas.microsoft.com/office/drawing/2014/main" id="{2C79405F-38DE-C05D-5E87-4D38F54C79B4}"/>
              </a:ext>
            </a:extLst>
          </p:cNvPr>
          <p:cNvCxnSpPr>
            <a:cxnSpLocks/>
          </p:cNvCxnSpPr>
          <p:nvPr userDrawn="1"/>
        </p:nvCxnSpPr>
        <p:spPr>
          <a:xfrm>
            <a:off x="-12590" y="3125038"/>
            <a:ext cx="4804046" cy="0"/>
          </a:xfrm>
          <a:prstGeom prst="line">
            <a:avLst/>
          </a:prstGeom>
          <a:ln w="25400">
            <a:gradFill>
              <a:gsLst>
                <a:gs pos="0">
                  <a:schemeClr val="accent4">
                    <a:lumMod val="50000"/>
                  </a:schemeClr>
                </a:gs>
                <a:gs pos="100000">
                  <a:schemeClr val="accent6"/>
                </a:gs>
              </a:gsLst>
              <a:lin ang="10800000" scaled="0"/>
            </a:gra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7C904D88-E1BE-F1FA-D405-F55DA966DA84}"/>
              </a:ext>
            </a:extLst>
          </p:cNvPr>
          <p:cNvSpPr/>
          <p:nvPr userDrawn="1"/>
        </p:nvSpPr>
        <p:spPr>
          <a:xfrm>
            <a:off x="705405" y="1144246"/>
            <a:ext cx="126770" cy="126770"/>
          </a:xfrm>
          <a:prstGeom prst="ellipse">
            <a:avLst/>
          </a:prstGeom>
          <a:noFill/>
          <a:ln>
            <a:solidFill>
              <a:schemeClr val="accent4">
                <a:lumMod val="60000"/>
                <a:lumOff val="40000"/>
                <a:alpha val="4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GB"/>
            </a:defPPr>
          </a:lstStyle>
          <a:p>
            <a:pPr algn="ctr" rtl="0"/>
            <a:endParaRPr lang="en-GB" dirty="0"/>
          </a:p>
        </p:txBody>
      </p:sp>
      <p:sp>
        <p:nvSpPr>
          <p:cNvPr id="2" name="Title 1">
            <a:extLst>
              <a:ext uri="{FF2B5EF4-FFF2-40B4-BE49-F238E27FC236}">
                <a16:creationId xmlns:a16="http://schemas.microsoft.com/office/drawing/2014/main" id="{51E83F98-B388-2594-BACB-E3DB652C97D5}"/>
              </a:ext>
            </a:extLst>
          </p:cNvPr>
          <p:cNvSpPr>
            <a:spLocks noGrp="1"/>
          </p:cNvSpPr>
          <p:nvPr>
            <p:ph type="title" hasCustomPrompt="1"/>
          </p:nvPr>
        </p:nvSpPr>
        <p:spPr>
          <a:xfrm>
            <a:off x="1006371" y="1562944"/>
            <a:ext cx="3767257" cy="1358678"/>
          </a:xfrm>
        </p:spPr>
        <p:txBody>
          <a:bodyPr rtlCol="0" anchor="b">
            <a:noAutofit/>
          </a:bodyPr>
          <a:lstStyle>
            <a:defPPr>
              <a:defRPr lang="en-GB"/>
            </a:defPPr>
          </a:lstStyle>
          <a:p>
            <a:pPr rtl="0"/>
            <a:r>
              <a:rPr lang="en-GB"/>
              <a:t>Click to edit title</a:t>
            </a:r>
          </a:p>
        </p:txBody>
      </p:sp>
      <p:sp>
        <p:nvSpPr>
          <p:cNvPr id="28" name="Text Placeholder 3">
            <a:extLst>
              <a:ext uri="{FF2B5EF4-FFF2-40B4-BE49-F238E27FC236}">
                <a16:creationId xmlns:a16="http://schemas.microsoft.com/office/drawing/2014/main" id="{04BA031E-69C2-025F-5A62-37A61D3D5101}"/>
              </a:ext>
            </a:extLst>
          </p:cNvPr>
          <p:cNvSpPr>
            <a:spLocks noGrp="1"/>
          </p:cNvSpPr>
          <p:nvPr>
            <p:ph type="body" sz="quarter" idx="13"/>
          </p:nvPr>
        </p:nvSpPr>
        <p:spPr>
          <a:xfrm>
            <a:off x="1006371" y="3426703"/>
            <a:ext cx="3767257" cy="2616883"/>
          </a:xfrm>
        </p:spPr>
        <p:txBody>
          <a:bodyPr rtlCol="0">
            <a:noAutofit/>
          </a:bodyPr>
          <a:lstStyle>
            <a:lvl1pPr>
              <a:lnSpc>
                <a:spcPct val="100000"/>
              </a:lnSpc>
              <a:defRPr lang="en-GB" sz="1600">
                <a:solidFill>
                  <a:schemeClr val="bg1"/>
                </a:solidFill>
                <a:latin typeface="+mn-lt"/>
              </a:defRPr>
            </a:lvl1pPr>
          </a:lstStyle>
          <a:p>
            <a:pPr lvl="0" rtl="0"/>
            <a:r>
              <a:rPr lang="en-GB"/>
              <a:t>Click to edit Master text styles</a:t>
            </a:r>
          </a:p>
        </p:txBody>
      </p:sp>
      <p:sp>
        <p:nvSpPr>
          <p:cNvPr id="16" name="Footer Placeholder 4">
            <a:extLst>
              <a:ext uri="{FF2B5EF4-FFF2-40B4-BE49-F238E27FC236}">
                <a16:creationId xmlns:a16="http://schemas.microsoft.com/office/drawing/2014/main" id="{BA6CCC38-0DC7-93AB-5678-4FB88CE97B45}"/>
              </a:ext>
            </a:extLst>
          </p:cNvPr>
          <p:cNvSpPr>
            <a:spLocks noGrp="1"/>
          </p:cNvSpPr>
          <p:nvPr>
            <p:ph type="ftr" sz="quarter" idx="11"/>
          </p:nvPr>
        </p:nvSpPr>
        <p:spPr>
          <a:xfrm>
            <a:off x="336405" y="6237287"/>
            <a:ext cx="4114800" cy="365125"/>
          </a:xfrm>
        </p:spPr>
        <p:txBody>
          <a:bodyPr rtlCol="0">
            <a:noAutofit/>
          </a:bodyPr>
          <a:lstStyle>
            <a:lvl1pPr algn="l">
              <a:defRPr lang="en-GB" sz="1200" spc="0">
                <a:solidFill>
                  <a:schemeClr val="bg1"/>
                </a:solidFill>
              </a:defRPr>
            </a:lvl1pPr>
          </a:lstStyle>
          <a:p>
            <a:pPr rtl="0"/>
            <a:r>
              <a:rPr lang="en-GB"/>
              <a:t>Scientific findings</a:t>
            </a:r>
          </a:p>
        </p:txBody>
      </p:sp>
      <p:sp>
        <p:nvSpPr>
          <p:cNvPr id="17" name="Slide Number Placeholder 5">
            <a:extLst>
              <a:ext uri="{FF2B5EF4-FFF2-40B4-BE49-F238E27FC236}">
                <a16:creationId xmlns:a16="http://schemas.microsoft.com/office/drawing/2014/main" id="{615ED02F-D1E1-9C00-BD42-A95D595EFB48}"/>
              </a:ext>
            </a:extLst>
          </p:cNvPr>
          <p:cNvSpPr>
            <a:spLocks noGrp="1"/>
          </p:cNvSpPr>
          <p:nvPr>
            <p:ph type="sldNum" sz="quarter" idx="12"/>
          </p:nvPr>
        </p:nvSpPr>
        <p:spPr>
          <a:xfrm>
            <a:off x="9140971" y="6226198"/>
            <a:ext cx="2743200" cy="365125"/>
          </a:xfrm>
        </p:spPr>
        <p:txBody>
          <a:bodyPr rtlCol="0">
            <a:noAutofit/>
          </a:bodyPr>
          <a:lstStyle>
            <a:lvl1pPr>
              <a:defRPr lang="en-GB" sz="1200">
                <a:solidFill>
                  <a:schemeClr val="bg1"/>
                </a:solidFill>
              </a:defRPr>
            </a:lvl1pPr>
          </a:lstStyle>
          <a:p>
            <a:pPr rtl="0"/>
            <a:fld id="{FE024F78-56A6-7740-B68D-8D4D026EDF3F}" type="slidenum">
              <a:rPr lang="en-GB" smtClean="0"/>
              <a:pPr rtl="0"/>
              <a:t>‹N°›</a:t>
            </a:fld>
            <a:endParaRPr lang="en-GB" dirty="0"/>
          </a:p>
        </p:txBody>
      </p:sp>
      <p:sp>
        <p:nvSpPr>
          <p:cNvPr id="18" name="Graphic 12">
            <a:extLst>
              <a:ext uri="{FF2B5EF4-FFF2-40B4-BE49-F238E27FC236}">
                <a16:creationId xmlns:a16="http://schemas.microsoft.com/office/drawing/2014/main" id="{1D8F0816-C429-D32E-058B-33405874DFA7}"/>
              </a:ext>
            </a:extLst>
          </p:cNvPr>
          <p:cNvSpPr/>
          <p:nvPr userDrawn="1"/>
        </p:nvSpPr>
        <p:spPr>
          <a:xfrm>
            <a:off x="468157" y="1963496"/>
            <a:ext cx="45719" cy="37785"/>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alpha val="49071"/>
            </a:schemeClr>
          </a:solidFill>
          <a:ln w="422" cap="flat">
            <a:noFill/>
            <a:prstDash val="solid"/>
            <a:miter/>
          </a:ln>
        </p:spPr>
        <p:txBody>
          <a:bodyPr rtlCol="0" anchor="ctr">
            <a:noAutofit/>
          </a:bodyPr>
          <a:lstStyle>
            <a:defPPr>
              <a:defRPr lang="en-GB"/>
            </a:defPPr>
          </a:lstStyle>
          <a:p>
            <a:pPr rtl="0"/>
            <a:endParaRPr lang="en-GB" dirty="0"/>
          </a:p>
        </p:txBody>
      </p:sp>
    </p:spTree>
    <p:extLst>
      <p:ext uri="{BB962C8B-B14F-4D97-AF65-F5344CB8AC3E}">
        <p14:creationId xmlns:p14="http://schemas.microsoft.com/office/powerpoint/2010/main" val="2378260718"/>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tx1"/>
            </a:gs>
            <a:gs pos="99000">
              <a:srgbClr val="05202E"/>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3EA418-19D1-0D4D-BE52-40A86E32FB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defPPr>
              <a:defRPr lang="en-GB"/>
            </a:defPPr>
          </a:lstStyle>
          <a:p>
            <a:pPr rtl="0"/>
            <a:r>
              <a:rPr lang="en-GB"/>
              <a:t>Click to edit Master title style</a:t>
            </a:r>
          </a:p>
        </p:txBody>
      </p:sp>
      <p:sp>
        <p:nvSpPr>
          <p:cNvPr id="3" name="Text Placeholder 2">
            <a:extLst>
              <a:ext uri="{FF2B5EF4-FFF2-40B4-BE49-F238E27FC236}">
                <a16:creationId xmlns:a16="http://schemas.microsoft.com/office/drawing/2014/main" id="{612BAE0C-5187-A64D-A481-E69245670354}"/>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defPPr>
              <a:defRPr lang="en-GB"/>
            </a:defPPr>
          </a:lstStyle>
          <a:p>
            <a:pPr lvl="0" rtl="0"/>
            <a:r>
              <a:rPr lang="en-GB"/>
              <a:t>Click to edit Master text styles</a:t>
            </a:r>
          </a:p>
          <a:p>
            <a:pPr lvl="1" rtl="0"/>
            <a:r>
              <a:rPr lang="en-GB"/>
              <a:t>Second level</a:t>
            </a:r>
          </a:p>
          <a:p>
            <a:pPr lvl="2" rtl="0"/>
            <a:r>
              <a:rPr lang="en-GB"/>
              <a:t>Third level</a:t>
            </a:r>
          </a:p>
          <a:p>
            <a:pPr lvl="3" rtl="0"/>
            <a:r>
              <a:rPr lang="en-GB"/>
              <a:t>Fourth level</a:t>
            </a:r>
          </a:p>
          <a:p>
            <a:pPr lvl="4" rtl="0"/>
            <a:r>
              <a:rPr lang="en-GB"/>
              <a:t>Fifth level</a:t>
            </a:r>
          </a:p>
        </p:txBody>
      </p:sp>
      <p:sp>
        <p:nvSpPr>
          <p:cNvPr id="4" name="Date Placeholder 3">
            <a:extLst>
              <a:ext uri="{FF2B5EF4-FFF2-40B4-BE49-F238E27FC236}">
                <a16:creationId xmlns:a16="http://schemas.microsoft.com/office/drawing/2014/main" id="{F9759C05-48F5-9346-8256-5B61C6990EC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noAutofit/>
          </a:bodyPr>
          <a:lstStyle>
            <a:lvl1pPr algn="l">
              <a:defRPr lang="en-GB" sz="1200">
                <a:solidFill>
                  <a:schemeClr val="bg1"/>
                </a:solidFill>
                <a:latin typeface="+mj-lt"/>
                <a:cs typeface="Biome" panose="020B0503030204020804" pitchFamily="34" charset="0"/>
              </a:defRPr>
            </a:lvl1pPr>
          </a:lstStyle>
          <a:p>
            <a:pPr rtl="0"/>
            <a:endParaRPr lang="en-GB" dirty="0"/>
          </a:p>
        </p:txBody>
      </p:sp>
      <p:sp>
        <p:nvSpPr>
          <p:cNvPr id="5" name="Footer Placeholder 4">
            <a:extLst>
              <a:ext uri="{FF2B5EF4-FFF2-40B4-BE49-F238E27FC236}">
                <a16:creationId xmlns:a16="http://schemas.microsoft.com/office/drawing/2014/main" id="{84175D63-7351-9C4A-AEE0-10E27B3B64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lang="en-GB" sz="1200">
                <a:solidFill>
                  <a:schemeClr val="bg1"/>
                </a:solidFill>
                <a:latin typeface="+mj-lt"/>
                <a:cs typeface="Biome" panose="020B0503030204020804" pitchFamily="34" charset="0"/>
              </a:defRPr>
            </a:lvl1pPr>
          </a:lstStyle>
          <a:p>
            <a:pPr rtl="0"/>
            <a:r>
              <a:rPr lang="en-GB"/>
              <a:t>Scientific findings</a:t>
            </a:r>
          </a:p>
        </p:txBody>
      </p:sp>
      <p:sp>
        <p:nvSpPr>
          <p:cNvPr id="6" name="Slide Number Placeholder 5">
            <a:extLst>
              <a:ext uri="{FF2B5EF4-FFF2-40B4-BE49-F238E27FC236}">
                <a16:creationId xmlns:a16="http://schemas.microsoft.com/office/drawing/2014/main" id="{7350889F-2BBA-5F45-95BC-BEA6688167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noAutofit/>
          </a:bodyPr>
          <a:lstStyle>
            <a:lvl1pPr algn="r">
              <a:defRPr lang="en-GB" sz="1200">
                <a:solidFill>
                  <a:schemeClr val="bg1"/>
                </a:solidFill>
                <a:latin typeface="+mj-lt"/>
                <a:cs typeface="Biome" panose="020B0503030204020804" pitchFamily="34" charset="0"/>
              </a:defRPr>
            </a:lvl1pPr>
          </a:lstStyle>
          <a:p>
            <a:pPr rtl="0"/>
            <a:fld id="{FE024F78-56A6-7740-B68D-8D4D026EDF3F}" type="slidenum">
              <a:rPr lang="en-GB" smtClean="0"/>
              <a:pPr rtl="0"/>
              <a:t>‹N°›</a:t>
            </a:fld>
            <a:endParaRPr lang="en-GB" dirty="0"/>
          </a:p>
        </p:txBody>
      </p:sp>
    </p:spTree>
    <p:extLst>
      <p:ext uri="{BB962C8B-B14F-4D97-AF65-F5344CB8AC3E}">
        <p14:creationId xmlns:p14="http://schemas.microsoft.com/office/powerpoint/2010/main" val="1955693199"/>
      </p:ext>
    </p:extLst>
  </p:cSld>
  <p:clrMap bg1="lt1" tx1="dk1" bg2="lt2" tx2="dk2" accent1="accent1" accent2="accent2" accent3="accent3" accent4="accent4" accent5="accent5" accent6="accent6" hlink="hlink" folHlink="folHlink"/>
  <p:sldLayoutIdLst>
    <p:sldLayoutId id="2147483657" r:id="rId1"/>
    <p:sldLayoutId id="2147483661" r:id="rId2"/>
    <p:sldLayoutId id="2147483658" r:id="rId3"/>
    <p:sldLayoutId id="2147483664" r:id="rId4"/>
    <p:sldLayoutId id="2147483650" r:id="rId5"/>
    <p:sldLayoutId id="2147483666" r:id="rId6"/>
    <p:sldLayoutId id="2147483659" r:id="rId7"/>
    <p:sldLayoutId id="2147483660" r:id="rId8"/>
    <p:sldLayoutId id="2147483663" r:id="rId9"/>
    <p:sldLayoutId id="2147483667" r:id="rId10"/>
  </p:sldLayoutIdLst>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hf hdr="0" dt="0"/>
  <p:txStyles>
    <p:titleStyle>
      <a:lvl1pPr algn="l" defTabSz="914400" rtl="0" eaLnBrk="1" latinLnBrk="0" hangingPunct="1">
        <a:lnSpc>
          <a:spcPct val="90000"/>
        </a:lnSpc>
        <a:spcBef>
          <a:spcPct val="0"/>
        </a:spcBef>
        <a:buNone/>
        <a:defRPr lang="en-GB" sz="4400" kern="1200">
          <a:solidFill>
            <a:schemeClr val="bg1"/>
          </a:solidFill>
          <a:latin typeface="+mj-lt"/>
          <a:ea typeface="+mj-ea"/>
          <a:cs typeface="Biome" panose="020B05030302040208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en-GB" sz="2800" kern="1200">
          <a:solidFill>
            <a:schemeClr val="accent3"/>
          </a:solidFill>
          <a:latin typeface="+mj-lt"/>
          <a:ea typeface="+mn-ea"/>
          <a:cs typeface="Biome" panose="020B0503030204020804" pitchFamily="34" charset="0"/>
        </a:defRPr>
      </a:lvl1pPr>
      <a:lvl2pPr marL="8001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400" kern="1200">
          <a:solidFill>
            <a:schemeClr val="bg1"/>
          </a:solidFill>
          <a:latin typeface="+mn-lt"/>
          <a:ea typeface="+mn-ea"/>
          <a:cs typeface="+mn-cs"/>
        </a:defRPr>
      </a:lvl2pPr>
      <a:lvl3pPr marL="1257300" indent="-342900" algn="l" defTabSz="914400" rtl="0" eaLnBrk="1" latinLnBrk="0" hangingPunct="1">
        <a:lnSpc>
          <a:spcPct val="90000"/>
        </a:lnSpc>
        <a:spcBef>
          <a:spcPts val="500"/>
        </a:spcBef>
        <a:buClr>
          <a:schemeClr val="accent6"/>
        </a:buClr>
        <a:buFont typeface="Arial" panose="020B0604020202020204" pitchFamily="34" charset="0"/>
        <a:buChar char="•"/>
        <a:defRPr lang="en-GB" sz="2000" kern="1200">
          <a:solidFill>
            <a:schemeClr val="bg1"/>
          </a:solidFill>
          <a:latin typeface="+mn-lt"/>
          <a:ea typeface="+mn-ea"/>
          <a:cs typeface="+mn-cs"/>
        </a:defRPr>
      </a:lvl3pPr>
      <a:lvl4pPr marL="16573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4pPr>
      <a:lvl5pPr marL="2114550" indent="-285750" algn="l" defTabSz="914400" rtl="0" eaLnBrk="1" latinLnBrk="0" hangingPunct="1">
        <a:lnSpc>
          <a:spcPct val="90000"/>
        </a:lnSpc>
        <a:spcBef>
          <a:spcPts val="500"/>
        </a:spcBef>
        <a:buClr>
          <a:schemeClr val="accent6"/>
        </a:buClr>
        <a:buFont typeface="Arial" panose="020B0604020202020204" pitchFamily="34" charset="0"/>
        <a:buChar char="•"/>
        <a:defRPr lang="en-GB"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lang="en-GB" sz="1800" kern="1200">
          <a:solidFill>
            <a:schemeClr val="tx1"/>
          </a:solidFill>
          <a:latin typeface="+mn-lt"/>
          <a:ea typeface="+mn-ea"/>
          <a:cs typeface="+mn-cs"/>
        </a:defRPr>
      </a:lvl9pPr>
    </p:bodyStyle>
    <p:otherStyle>
      <a:defPPr>
        <a:defRPr lang="en-GB"/>
      </a:defPPr>
      <a:lvl1pPr marL="0" algn="l" defTabSz="914400" rtl="0" eaLnBrk="1" latinLnBrk="0" hangingPunct="1">
        <a:defRPr lang="en-GB" sz="1800" kern="1200">
          <a:solidFill>
            <a:schemeClr val="tx1"/>
          </a:solidFill>
          <a:latin typeface="+mn-lt"/>
          <a:ea typeface="+mn-ea"/>
          <a:cs typeface="+mn-cs"/>
        </a:defRPr>
      </a:lvl1pPr>
      <a:lvl2pPr marL="457200" algn="l" defTabSz="914400" rtl="0" eaLnBrk="1" latinLnBrk="0" hangingPunct="1">
        <a:defRPr lang="en-GB" sz="1800" kern="1200">
          <a:solidFill>
            <a:schemeClr val="tx1"/>
          </a:solidFill>
          <a:latin typeface="+mn-lt"/>
          <a:ea typeface="+mn-ea"/>
          <a:cs typeface="+mn-cs"/>
        </a:defRPr>
      </a:lvl2pPr>
      <a:lvl3pPr marL="914400" algn="l" defTabSz="914400" rtl="0" eaLnBrk="1" latinLnBrk="0" hangingPunct="1">
        <a:defRPr lang="en-GB" sz="1800" kern="1200">
          <a:solidFill>
            <a:schemeClr val="tx1"/>
          </a:solidFill>
          <a:latin typeface="+mn-lt"/>
          <a:ea typeface="+mn-ea"/>
          <a:cs typeface="+mn-cs"/>
        </a:defRPr>
      </a:lvl3pPr>
      <a:lvl4pPr marL="1371600" algn="l" defTabSz="914400" rtl="0" eaLnBrk="1" latinLnBrk="0" hangingPunct="1">
        <a:defRPr lang="en-GB" sz="1800" kern="1200">
          <a:solidFill>
            <a:schemeClr val="tx1"/>
          </a:solidFill>
          <a:latin typeface="+mn-lt"/>
          <a:ea typeface="+mn-ea"/>
          <a:cs typeface="+mn-cs"/>
        </a:defRPr>
      </a:lvl4pPr>
      <a:lvl5pPr marL="1828800" algn="l" defTabSz="914400" rtl="0" eaLnBrk="1" latinLnBrk="0" hangingPunct="1">
        <a:defRPr lang="en-GB" sz="1800" kern="1200">
          <a:solidFill>
            <a:schemeClr val="tx1"/>
          </a:solidFill>
          <a:latin typeface="+mn-lt"/>
          <a:ea typeface="+mn-ea"/>
          <a:cs typeface="+mn-cs"/>
        </a:defRPr>
      </a:lvl5pPr>
      <a:lvl6pPr marL="2286000" algn="l" defTabSz="914400" rtl="0" eaLnBrk="1" latinLnBrk="0" hangingPunct="1">
        <a:defRPr lang="en-GB" sz="1800" kern="1200">
          <a:solidFill>
            <a:schemeClr val="tx1"/>
          </a:solidFill>
          <a:latin typeface="+mn-lt"/>
          <a:ea typeface="+mn-ea"/>
          <a:cs typeface="+mn-cs"/>
        </a:defRPr>
      </a:lvl6pPr>
      <a:lvl7pPr marL="2743200" algn="l" defTabSz="914400" rtl="0" eaLnBrk="1" latinLnBrk="0" hangingPunct="1">
        <a:defRPr lang="en-GB" sz="1800" kern="1200">
          <a:solidFill>
            <a:schemeClr val="tx1"/>
          </a:solidFill>
          <a:latin typeface="+mn-lt"/>
          <a:ea typeface="+mn-ea"/>
          <a:cs typeface="+mn-cs"/>
        </a:defRPr>
      </a:lvl7pPr>
      <a:lvl8pPr marL="3200400" algn="l" defTabSz="914400" rtl="0" eaLnBrk="1" latinLnBrk="0" hangingPunct="1">
        <a:defRPr lang="en-GB" sz="1800" kern="1200">
          <a:solidFill>
            <a:schemeClr val="tx1"/>
          </a:solidFill>
          <a:latin typeface="+mn-lt"/>
          <a:ea typeface="+mn-ea"/>
          <a:cs typeface="+mn-cs"/>
        </a:defRPr>
      </a:lvl8pPr>
      <a:lvl9pPr marL="3657600" algn="l" defTabSz="914400" rtl="0" eaLnBrk="1" latinLnBrk="0" hangingPunct="1">
        <a:defRPr lang="en-GB"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gif"/></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openxmlformats.org/officeDocument/2006/relationships/image" Target="../media/image17.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3.sv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0CCA069-8FE5-7B51-6D73-F1D342E1C936}"/>
              </a:ext>
            </a:extLst>
          </p:cNvPr>
          <p:cNvPicPr>
            <a:picLocks noChangeAspect="1"/>
          </p:cNvPicPr>
          <p:nvPr/>
        </p:nvPicPr>
        <p:blipFill>
          <a:blip r:embed="rId2"/>
          <a:stretch>
            <a:fillRect/>
          </a:stretch>
        </p:blipFill>
        <p:spPr>
          <a:xfrm>
            <a:off x="42857" y="0"/>
            <a:ext cx="12167617" cy="6858000"/>
          </a:xfrm>
          <a:prstGeom prst="rect">
            <a:avLst/>
          </a:prstGeom>
        </p:spPr>
      </p:pic>
      <p:sp>
        <p:nvSpPr>
          <p:cNvPr id="6" name="AutoShape 6"/>
          <p:cNvSpPr/>
          <p:nvPr/>
        </p:nvSpPr>
        <p:spPr>
          <a:xfrm>
            <a:off x="739660" y="6146800"/>
            <a:ext cx="0" cy="684731"/>
          </a:xfrm>
          <a:prstGeom prst="line">
            <a:avLst/>
          </a:prstGeom>
          <a:ln w="28575" cap="rnd">
            <a:solidFill>
              <a:srgbClr val="5BE6FF"/>
            </a:solidFill>
            <a:prstDash val="solid"/>
            <a:headEnd type="oval" w="lg" len="lg"/>
            <a:tailEnd type="oval" w="lg" len="lg"/>
          </a:ln>
        </p:spPr>
        <p:txBody>
          <a:bodyPr/>
          <a:lstStyle/>
          <a:p>
            <a:endParaRPr lang="en-GB"/>
          </a:p>
        </p:txBody>
      </p:sp>
      <p:sp>
        <p:nvSpPr>
          <p:cNvPr id="7" name="Freeform 7"/>
          <p:cNvSpPr/>
          <p:nvPr/>
        </p:nvSpPr>
        <p:spPr>
          <a:xfrm>
            <a:off x="-44227" y="0"/>
            <a:ext cx="2391841" cy="6984047"/>
          </a:xfrm>
          <a:custGeom>
            <a:avLst/>
            <a:gdLst/>
            <a:ahLst/>
            <a:cxnLst/>
            <a:rect l="l" t="t" r="r" b="b"/>
            <a:pathLst>
              <a:path w="1272615" h="7697585">
                <a:moveTo>
                  <a:pt x="0" y="0"/>
                </a:moveTo>
                <a:lnTo>
                  <a:pt x="1272616" y="0"/>
                </a:lnTo>
                <a:lnTo>
                  <a:pt x="1272616" y="7697585"/>
                </a:lnTo>
                <a:lnTo>
                  <a:pt x="0" y="7697585"/>
                </a:lnTo>
                <a:lnTo>
                  <a:pt x="0" y="0"/>
                </a:lnTo>
                <a:close/>
              </a:path>
            </a:pathLst>
          </a:custGeom>
          <a:blipFill>
            <a:blip r:embed="rId3"/>
            <a:stretch>
              <a:fillRect l="-269842" t="-13071" b="-10389"/>
            </a:stretch>
          </a:blipFill>
        </p:spPr>
        <p:txBody>
          <a:bodyPr/>
          <a:lstStyle/>
          <a:p>
            <a:endParaRPr lang="en-GB" dirty="0"/>
          </a:p>
        </p:txBody>
      </p:sp>
      <p:pic>
        <p:nvPicPr>
          <p:cNvPr id="8" name="Picture 8"/>
          <p:cNvPicPr>
            <a:picLocks noChangeAspect="1"/>
          </p:cNvPicPr>
          <p:nvPr/>
        </p:nvPicPr>
        <p:blipFill>
          <a:blip r:embed="rId4"/>
          <a:srcRect/>
          <a:stretch>
            <a:fillRect/>
          </a:stretch>
        </p:blipFill>
        <p:spPr>
          <a:xfrm>
            <a:off x="-114669" y="6285358"/>
            <a:ext cx="831866" cy="407614"/>
          </a:xfrm>
          <a:prstGeom prst="rect">
            <a:avLst/>
          </a:prstGeom>
        </p:spPr>
      </p:pic>
      <p:sp>
        <p:nvSpPr>
          <p:cNvPr id="22" name="TextBox 22"/>
          <p:cNvSpPr txBox="1"/>
          <p:nvPr/>
        </p:nvSpPr>
        <p:spPr>
          <a:xfrm>
            <a:off x="963884" y="6048673"/>
            <a:ext cx="5661100" cy="820738"/>
          </a:xfrm>
          <a:prstGeom prst="rect">
            <a:avLst/>
          </a:prstGeom>
        </p:spPr>
        <p:txBody>
          <a:bodyPr lIns="0" tIns="0" rIns="0" bIns="0" rtlCol="0" anchor="t">
            <a:spAutoFit/>
          </a:bodyPr>
          <a:lstStyle/>
          <a:p>
            <a:pPr rtl="1">
              <a:lnSpc>
                <a:spcPts val="3217"/>
              </a:lnSpc>
            </a:pPr>
            <a:r>
              <a:rPr lang="ar-DZ" sz="2298" dirty="0">
                <a:solidFill>
                  <a:srgbClr val="FFFFFF"/>
                </a:solidFill>
                <a:latin typeface="Pattanakarn"/>
              </a:rPr>
              <a:t>من اعداد : -</a:t>
            </a:r>
            <a:r>
              <a:rPr lang="ar-DZ" sz="2298" dirty="0" err="1">
                <a:solidFill>
                  <a:srgbClr val="FFFFFF"/>
                </a:solidFill>
                <a:latin typeface="Pattanakarn"/>
              </a:rPr>
              <a:t>ط.د</a:t>
            </a:r>
            <a:r>
              <a:rPr lang="ar-DZ" sz="2298" dirty="0">
                <a:solidFill>
                  <a:srgbClr val="FFFFFF"/>
                </a:solidFill>
                <a:latin typeface="Pattanakarn"/>
              </a:rPr>
              <a:t> غالم فاطمة الزهرة </a:t>
            </a:r>
            <a:endParaRPr lang="en-US" sz="2298" dirty="0">
              <a:solidFill>
                <a:srgbClr val="FFFFFF"/>
              </a:solidFill>
              <a:latin typeface="Pattanakarn"/>
            </a:endParaRPr>
          </a:p>
          <a:p>
            <a:pPr rtl="1">
              <a:lnSpc>
                <a:spcPts val="3217"/>
              </a:lnSpc>
            </a:pPr>
            <a:r>
              <a:rPr lang="ar-DZ" sz="2298" dirty="0">
                <a:solidFill>
                  <a:srgbClr val="FFFFFF"/>
                </a:solidFill>
                <a:latin typeface="Pattanakarn"/>
              </a:rPr>
              <a:t>-</a:t>
            </a:r>
            <a:r>
              <a:rPr lang="ar-DZ" sz="2298" dirty="0" err="1">
                <a:solidFill>
                  <a:srgbClr val="FFFFFF"/>
                </a:solidFill>
                <a:latin typeface="Pattanakarn"/>
              </a:rPr>
              <a:t>ط.د</a:t>
            </a:r>
            <a:r>
              <a:rPr lang="ar-DZ" sz="2298" dirty="0">
                <a:solidFill>
                  <a:srgbClr val="FFFFFF"/>
                </a:solidFill>
                <a:latin typeface="Pattanakarn"/>
              </a:rPr>
              <a:t>  </a:t>
            </a:r>
            <a:r>
              <a:rPr lang="ar-DZ" sz="2298" dirty="0" err="1">
                <a:solidFill>
                  <a:srgbClr val="FFFFFF"/>
                </a:solidFill>
                <a:latin typeface="Pattanakarn"/>
              </a:rPr>
              <a:t>مخنفر</a:t>
            </a:r>
            <a:r>
              <a:rPr lang="ar-DZ" sz="2298" dirty="0">
                <a:solidFill>
                  <a:srgbClr val="FFFFFF"/>
                </a:solidFill>
                <a:latin typeface="Pattanakarn"/>
              </a:rPr>
              <a:t> نصرالدين</a:t>
            </a:r>
          </a:p>
        </p:txBody>
      </p:sp>
      <p:sp>
        <p:nvSpPr>
          <p:cNvPr id="26" name="TextBox 25">
            <a:extLst>
              <a:ext uri="{FF2B5EF4-FFF2-40B4-BE49-F238E27FC236}">
                <a16:creationId xmlns:a16="http://schemas.microsoft.com/office/drawing/2014/main" id="{A1E51DDF-C4B9-AA8F-1B5A-686543B9C67D}"/>
              </a:ext>
            </a:extLst>
          </p:cNvPr>
          <p:cNvSpPr txBox="1"/>
          <p:nvPr/>
        </p:nvSpPr>
        <p:spPr>
          <a:xfrm>
            <a:off x="3635829" y="155238"/>
            <a:ext cx="9249835" cy="1231106"/>
          </a:xfrm>
          <a:prstGeom prst="rect">
            <a:avLst/>
          </a:prstGeom>
          <a:noFill/>
        </p:spPr>
        <p:txBody>
          <a:bodyPr wrap="square" rtlCol="0">
            <a:spAutoFit/>
          </a:bodyPr>
          <a:lstStyle/>
          <a:p>
            <a:pPr algn="ctr" rtl="1"/>
            <a:r>
              <a:rPr lang="ar-DZ" sz="2800" dirty="0">
                <a:solidFill>
                  <a:schemeClr val="accent6">
                    <a:lumMod val="20000"/>
                    <a:lumOff val="80000"/>
                  </a:schemeClr>
                </a:solidFill>
              </a:rPr>
              <a:t>جامعة غرداية </a:t>
            </a:r>
          </a:p>
          <a:p>
            <a:pPr algn="ctr" rtl="1"/>
            <a:r>
              <a:rPr lang="ar-DZ" sz="2800" dirty="0">
                <a:solidFill>
                  <a:schemeClr val="accent6">
                    <a:lumMod val="20000"/>
                    <a:lumOff val="80000"/>
                  </a:schemeClr>
                </a:solidFill>
              </a:rPr>
              <a:t>كلية العلوم الاقتصادية والتجارية وعلوم التسيير</a:t>
            </a:r>
          </a:p>
          <a:p>
            <a:endParaRPr lang="en-GB" dirty="0">
              <a:solidFill>
                <a:schemeClr val="accent6">
                  <a:lumMod val="20000"/>
                  <a:lumOff val="80000"/>
                </a:schemeClr>
              </a:solidFill>
            </a:endParaRPr>
          </a:p>
        </p:txBody>
      </p:sp>
      <p:sp>
        <p:nvSpPr>
          <p:cNvPr id="10" name="Freeform 4">
            <a:extLst>
              <a:ext uri="{FF2B5EF4-FFF2-40B4-BE49-F238E27FC236}">
                <a16:creationId xmlns:a16="http://schemas.microsoft.com/office/drawing/2014/main" id="{FF7D281F-63EB-5CA1-D990-DCE4A450D65D}"/>
              </a:ext>
            </a:extLst>
          </p:cNvPr>
          <p:cNvSpPr/>
          <p:nvPr/>
        </p:nvSpPr>
        <p:spPr>
          <a:xfrm flipH="1" flipV="1">
            <a:off x="-44227" y="68744"/>
            <a:ext cx="2524570" cy="2970528"/>
          </a:xfrm>
          <a:custGeom>
            <a:avLst/>
            <a:gdLst/>
            <a:ahLst/>
            <a:cxnLst/>
            <a:rect l="l" t="t" r="r" b="b"/>
            <a:pathLst>
              <a:path w="3239865" h="3812177">
                <a:moveTo>
                  <a:pt x="3239865" y="3812176"/>
                </a:moveTo>
                <a:lnTo>
                  <a:pt x="0" y="3812176"/>
                </a:lnTo>
                <a:lnTo>
                  <a:pt x="0" y="0"/>
                </a:lnTo>
                <a:lnTo>
                  <a:pt x="3239865" y="0"/>
                </a:lnTo>
                <a:lnTo>
                  <a:pt x="3239865" y="3812176"/>
                </a:lnTo>
                <a:close/>
              </a:path>
            </a:pathLst>
          </a:custGeom>
          <a:blipFill>
            <a:blip r:embed="rId5">
              <a:alphaModFix amt="50000"/>
            </a:blip>
            <a:stretch>
              <a:fillRect/>
            </a:stretch>
          </a:blipFill>
        </p:spPr>
        <p:txBody>
          <a:bodyPr/>
          <a:lstStyle/>
          <a:p>
            <a:endParaRPr lang="en-GB"/>
          </a:p>
        </p:txBody>
      </p:sp>
      <p:sp>
        <p:nvSpPr>
          <p:cNvPr id="14" name="Freeform 3"/>
          <p:cNvSpPr/>
          <p:nvPr/>
        </p:nvSpPr>
        <p:spPr>
          <a:xfrm>
            <a:off x="5764051" y="3626532"/>
            <a:ext cx="927210" cy="462026"/>
          </a:xfrm>
          <a:custGeom>
            <a:avLst/>
            <a:gdLst/>
            <a:ahLst/>
            <a:cxnLst/>
            <a:rect l="l" t="t" r="r" b="b"/>
            <a:pathLst>
              <a:path w="1189920" h="592933">
                <a:moveTo>
                  <a:pt x="0" y="0"/>
                </a:moveTo>
                <a:lnTo>
                  <a:pt x="1189920" y="0"/>
                </a:lnTo>
                <a:lnTo>
                  <a:pt x="1189920" y="592933"/>
                </a:lnTo>
                <a:lnTo>
                  <a:pt x="0" y="592933"/>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txBody>
          <a:bodyPr/>
          <a:lstStyle/>
          <a:p>
            <a:endParaRPr lang="en-GB" dirty="0"/>
          </a:p>
        </p:txBody>
      </p:sp>
      <p:sp>
        <p:nvSpPr>
          <p:cNvPr id="17" name="TextBox 16">
            <a:extLst>
              <a:ext uri="{FF2B5EF4-FFF2-40B4-BE49-F238E27FC236}">
                <a16:creationId xmlns:a16="http://schemas.microsoft.com/office/drawing/2014/main" id="{A193D215-7A5B-9279-D38D-E922249BC5DA}"/>
              </a:ext>
            </a:extLst>
          </p:cNvPr>
          <p:cNvSpPr txBox="1"/>
          <p:nvPr/>
        </p:nvSpPr>
        <p:spPr>
          <a:xfrm>
            <a:off x="1772529" y="2333027"/>
            <a:ext cx="7916213" cy="1224951"/>
          </a:xfrm>
          <a:prstGeom prst="rect">
            <a:avLst/>
          </a:prstGeom>
          <a:noFill/>
        </p:spPr>
        <p:txBody>
          <a:bodyPr wrap="square">
            <a:spAutoFit/>
          </a:bodyPr>
          <a:lstStyle/>
          <a:p>
            <a:pPr algn="ctr" rtl="1">
              <a:lnSpc>
                <a:spcPct val="115000"/>
              </a:lnSpc>
              <a:spcAft>
                <a:spcPts val="800"/>
              </a:spcAft>
            </a:pPr>
            <a:r>
              <a:rPr lang="ar-DZ" sz="3200" b="1" dirty="0">
                <a:solidFill>
                  <a:schemeClr val="accent3"/>
                </a:solidFill>
                <a:latin typeface="Calibri" panose="020F0502020204030204" pitchFamily="34" charset="0"/>
                <a:ea typeface="Calibri" panose="020F0502020204030204" pitchFamily="34" charset="0"/>
                <a:cs typeface="Arial" panose="020B0604020202020204" pitchFamily="34" charset="0"/>
              </a:rPr>
              <a:t>تأثير تطبيق </a:t>
            </a:r>
            <a:r>
              <a:rPr lang="ar-DZ" sz="3200" b="1" dirty="0" err="1">
                <a:solidFill>
                  <a:schemeClr val="accent3"/>
                </a:solidFill>
                <a:latin typeface="Calibri" panose="020F0502020204030204" pitchFamily="34" charset="0"/>
                <a:ea typeface="Calibri" panose="020F0502020204030204" pitchFamily="34" charset="0"/>
                <a:cs typeface="Arial" panose="020B0604020202020204" pitchFamily="34" charset="0"/>
              </a:rPr>
              <a:t>الحوكمة</a:t>
            </a:r>
            <a:r>
              <a:rPr lang="ar-DZ" sz="3200" b="1" dirty="0">
                <a:solidFill>
                  <a:schemeClr val="accent3"/>
                </a:solidFill>
                <a:latin typeface="Calibri" panose="020F0502020204030204" pitchFamily="34" charset="0"/>
                <a:ea typeface="Calibri" panose="020F0502020204030204" pitchFamily="34" charset="0"/>
                <a:cs typeface="Arial" panose="020B0604020202020204" pitchFamily="34" charset="0"/>
              </a:rPr>
              <a:t> على تعزيز أهداف التنمية المستدامة: دراسة حالة ماليزيا خلال الفترة من 2015 2022.</a:t>
            </a:r>
            <a:endParaRPr lang="en-GB" sz="3200" b="1" dirty="0">
              <a:solidFill>
                <a:schemeClr val="accent3"/>
              </a:solidFill>
              <a:effectLst/>
              <a:latin typeface="Calibri" panose="020F050202020403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ABCF-B0F6-3B9E-078F-2A8A22C56DAA}"/>
              </a:ext>
            </a:extLst>
          </p:cNvPr>
          <p:cNvSpPr>
            <a:spLocks noGrp="1"/>
          </p:cNvSpPr>
          <p:nvPr>
            <p:ph type="title"/>
          </p:nvPr>
        </p:nvSpPr>
        <p:spPr/>
        <p:txBody>
          <a:bodyPr rtlCol="0"/>
          <a:lstStyle>
            <a:defPPr>
              <a:defRPr lang="en-GB"/>
            </a:defPPr>
          </a:lstStyle>
          <a:p>
            <a:pPr algn="ctr" rtl="1"/>
            <a:r>
              <a:rPr lang="ar-DZ" sz="5400" dirty="0">
                <a:latin typeface="Sakkal Majalla" panose="02000000000000000000" pitchFamily="2" charset="-78"/>
                <a:cs typeface="Sakkal Majalla" panose="02000000000000000000" pitchFamily="2" charset="-78"/>
              </a:rPr>
              <a:t>مقدمة : </a:t>
            </a:r>
            <a:endParaRPr lang="en-GB" sz="5400" dirty="0">
              <a:latin typeface="Sakkal Majalla" panose="02000000000000000000" pitchFamily="2" charset="-78"/>
              <a:cs typeface="Sakkal Majalla" panose="02000000000000000000" pitchFamily="2" charset="-78"/>
            </a:endParaRPr>
          </a:p>
        </p:txBody>
      </p:sp>
      <p:sp>
        <p:nvSpPr>
          <p:cNvPr id="4" name="Text Placeholder 3">
            <a:extLst>
              <a:ext uri="{FF2B5EF4-FFF2-40B4-BE49-F238E27FC236}">
                <a16:creationId xmlns:a16="http://schemas.microsoft.com/office/drawing/2014/main" id="{5AC76B71-3E57-E2F3-291A-39B418022AD7}"/>
              </a:ext>
            </a:extLst>
          </p:cNvPr>
          <p:cNvSpPr>
            <a:spLocks noGrp="1"/>
          </p:cNvSpPr>
          <p:nvPr>
            <p:ph type="body" sz="quarter" idx="30"/>
          </p:nvPr>
        </p:nvSpPr>
        <p:spPr>
          <a:xfrm>
            <a:off x="41841" y="2648623"/>
            <a:ext cx="8637056" cy="4477891"/>
          </a:xfrm>
        </p:spPr>
        <p:txBody>
          <a:bodyPr rtlCol="0"/>
          <a:lstStyle>
            <a:defPPr>
              <a:defRPr lang="en-GB"/>
            </a:defPPr>
          </a:lstStyle>
          <a:p>
            <a:pPr algn="just" rtl="1"/>
            <a:r>
              <a:rPr lang="ar-DZ" dirty="0">
                <a:solidFill>
                  <a:schemeClr val="bg1"/>
                </a:solidFill>
                <a:latin typeface="Sakkal Majalla" panose="02000000000000000000" pitchFamily="2" charset="-78"/>
                <a:cs typeface="Sakkal Majalla" panose="02000000000000000000" pitchFamily="2" charset="-78"/>
              </a:rPr>
              <a:t> </a:t>
            </a:r>
            <a:r>
              <a:rPr lang="ar-DZ" dirty="0" err="1">
                <a:solidFill>
                  <a:schemeClr val="bg1"/>
                </a:solidFill>
                <a:latin typeface="Sakkal Majalla" panose="02000000000000000000" pitchFamily="2" charset="-78"/>
                <a:cs typeface="Sakkal Majalla" panose="02000000000000000000" pitchFamily="2" charset="-78"/>
              </a:rPr>
              <a:t>الحوكمة</a:t>
            </a:r>
            <a:r>
              <a:rPr lang="ar-DZ" dirty="0">
                <a:solidFill>
                  <a:schemeClr val="bg1"/>
                </a:solidFill>
                <a:latin typeface="Sakkal Majalla" panose="02000000000000000000" pitchFamily="2" charset="-78"/>
                <a:cs typeface="Sakkal Majalla" panose="02000000000000000000" pitchFamily="2" charset="-78"/>
              </a:rPr>
              <a:t> الرشيدة تشكل الأساس لتحقيق أهداف التنمية المستدامة، إذ تعتمد فعاليتها على وجود مؤسسات قوية وشفافة وخاضعة للمساءلة. يتطلب تحقيق هذه الأهداف إدارة فعالة للموارد في القطاعين العام والخاص مع التصدي للفساد الذي يهدد الثقة العامة ويعطل الجهود التنموية. حيث تعتمد </a:t>
            </a:r>
            <a:r>
              <a:rPr lang="ar-DZ" dirty="0" err="1">
                <a:solidFill>
                  <a:schemeClr val="bg1"/>
                </a:solidFill>
                <a:latin typeface="Sakkal Majalla" panose="02000000000000000000" pitchFamily="2" charset="-78"/>
                <a:cs typeface="Sakkal Majalla" panose="02000000000000000000" pitchFamily="2" charset="-78"/>
              </a:rPr>
              <a:t>الحوكمة</a:t>
            </a:r>
            <a:r>
              <a:rPr lang="ar-DZ" dirty="0">
                <a:solidFill>
                  <a:schemeClr val="bg1"/>
                </a:solidFill>
                <a:latin typeface="Sakkal Majalla" panose="02000000000000000000" pitchFamily="2" charset="-78"/>
                <a:cs typeface="Sakkal Majalla" panose="02000000000000000000" pitchFamily="2" charset="-78"/>
              </a:rPr>
              <a:t> على تبني مبادئ واضحة تتناسب مع السياقات المحلية، مع بناء فهم مشترك للمفاهيم المتفق عليها دوليًا. ويُعد تبادل الخبرات بين الدول أداة قيمة لدعم تطبيق </a:t>
            </a:r>
            <a:r>
              <a:rPr lang="ar-DZ" dirty="0" err="1">
                <a:solidFill>
                  <a:schemeClr val="bg1"/>
                </a:solidFill>
                <a:latin typeface="Sakkal Majalla" panose="02000000000000000000" pitchFamily="2" charset="-78"/>
                <a:cs typeface="Sakkal Majalla" panose="02000000000000000000" pitchFamily="2" charset="-78"/>
              </a:rPr>
              <a:t>الحوكمة</a:t>
            </a:r>
            <a:r>
              <a:rPr lang="ar-DZ" dirty="0">
                <a:solidFill>
                  <a:schemeClr val="bg1"/>
                </a:solidFill>
                <a:latin typeface="Sakkal Majalla" panose="02000000000000000000" pitchFamily="2" charset="-78"/>
                <a:cs typeface="Sakkal Majalla" panose="02000000000000000000" pitchFamily="2" charset="-78"/>
              </a:rPr>
              <a:t>، خاصةً مع التركيز على تعزيز مشاركة المواطنين والمجتمع المدني.   ضمن هذا الإطار، سيتم استعراض التجربة التنموية الماليزية كنموذج ناجح للاستفادة من آليات </a:t>
            </a:r>
            <a:r>
              <a:rPr lang="ar-DZ" dirty="0" err="1">
                <a:solidFill>
                  <a:schemeClr val="bg1"/>
                </a:solidFill>
                <a:latin typeface="Sakkal Majalla" panose="02000000000000000000" pitchFamily="2" charset="-78"/>
                <a:cs typeface="Sakkal Majalla" panose="02000000000000000000" pitchFamily="2" charset="-78"/>
              </a:rPr>
              <a:t>الحوكمة</a:t>
            </a:r>
            <a:r>
              <a:rPr lang="ar-DZ" dirty="0">
                <a:solidFill>
                  <a:schemeClr val="bg1"/>
                </a:solidFill>
                <a:latin typeface="Sakkal Majalla" panose="02000000000000000000" pitchFamily="2" charset="-78"/>
                <a:cs typeface="Sakkal Majalla" panose="02000000000000000000" pitchFamily="2" charset="-78"/>
              </a:rPr>
              <a:t> في تحقيق التنمية المستدامة.</a:t>
            </a:r>
          </a:p>
          <a:p>
            <a:pPr algn="just" rtl="1"/>
            <a:r>
              <a:rPr lang="ar-DZ" dirty="0">
                <a:solidFill>
                  <a:schemeClr val="bg1"/>
                </a:solidFill>
                <a:latin typeface="Sakkal Majalla" panose="02000000000000000000" pitchFamily="2" charset="-78"/>
                <a:cs typeface="Sakkal Majalla" panose="02000000000000000000" pitchFamily="2" charset="-78"/>
              </a:rPr>
              <a:t>        </a:t>
            </a:r>
            <a:endParaRPr lang="en-GB" dirty="0">
              <a:solidFill>
                <a:schemeClr val="bg1"/>
              </a:solidFill>
              <a:latin typeface="Sakkal Majalla" panose="02000000000000000000" pitchFamily="2" charset="-78"/>
              <a:cs typeface="Sakkal Majalla" panose="02000000000000000000" pitchFamily="2" charset="-78"/>
            </a:endParaRPr>
          </a:p>
        </p:txBody>
      </p:sp>
      <p:sp>
        <p:nvSpPr>
          <p:cNvPr id="3" name="Text Placeholder 2">
            <a:extLst>
              <a:ext uri="{FF2B5EF4-FFF2-40B4-BE49-F238E27FC236}">
                <a16:creationId xmlns:a16="http://schemas.microsoft.com/office/drawing/2014/main" id="{B90F77A5-9A4F-1583-1DB9-95BA90866C29}"/>
              </a:ext>
            </a:extLst>
          </p:cNvPr>
          <p:cNvSpPr>
            <a:spLocks noGrp="1"/>
          </p:cNvSpPr>
          <p:nvPr>
            <p:ph type="body" sz="quarter" idx="28"/>
          </p:nvPr>
        </p:nvSpPr>
        <p:spPr>
          <a:xfrm>
            <a:off x="0" y="5287857"/>
            <a:ext cx="8720739" cy="2241805"/>
          </a:xfrm>
        </p:spPr>
        <p:txBody>
          <a:bodyPr rtlCol="0"/>
          <a:lstStyle>
            <a:defPPr>
              <a:defRPr lang="en-GB"/>
            </a:defPPr>
          </a:lstStyle>
          <a:p>
            <a:pPr marL="0" indent="0" algn="r" rtl="1">
              <a:buNone/>
            </a:pPr>
            <a:r>
              <a:rPr lang="ar-DZ" sz="2800" b="1" dirty="0">
                <a:latin typeface="Sakkal Majalla" panose="02000000000000000000" pitchFamily="2" charset="-78"/>
                <a:cs typeface="Sakkal Majalla" panose="02000000000000000000" pitchFamily="2" charset="-78"/>
              </a:rPr>
              <a:t>الاشكالية : </a:t>
            </a:r>
          </a:p>
          <a:p>
            <a:pPr algn="ctr" rtl="1"/>
            <a:r>
              <a:rPr lang="ar-DZ" sz="3200" b="1" i="1" dirty="0">
                <a:solidFill>
                  <a:schemeClr val="accent6">
                    <a:lumMod val="60000"/>
                    <a:lumOff val="40000"/>
                  </a:schemeClr>
                </a:solidFill>
                <a:latin typeface="Calibri" panose="020F0502020204030204" pitchFamily="34" charset="0"/>
                <a:ea typeface="Calibri" panose="020F0502020204030204" pitchFamily="34" charset="0"/>
                <a:cs typeface="Sakkal Majalla" panose="02000000000000000000" pitchFamily="2" charset="-78"/>
              </a:rPr>
              <a:t>ما مدى تأثير تطبيق </a:t>
            </a:r>
            <a:r>
              <a:rPr lang="ar-DZ" sz="3200" b="1" i="1" dirty="0" err="1">
                <a:solidFill>
                  <a:schemeClr val="accent6">
                    <a:lumMod val="60000"/>
                    <a:lumOff val="40000"/>
                  </a:schemeClr>
                </a:solidFill>
                <a:latin typeface="Calibri" panose="020F0502020204030204" pitchFamily="34" charset="0"/>
                <a:ea typeface="Calibri" panose="020F0502020204030204" pitchFamily="34" charset="0"/>
                <a:cs typeface="Sakkal Majalla" panose="02000000000000000000" pitchFamily="2" charset="-78"/>
              </a:rPr>
              <a:t>الحوكمة</a:t>
            </a:r>
            <a:r>
              <a:rPr lang="ar-DZ" sz="3200" b="1" i="1" dirty="0">
                <a:solidFill>
                  <a:schemeClr val="accent6">
                    <a:lumMod val="60000"/>
                    <a:lumOff val="40000"/>
                  </a:schemeClr>
                </a:solidFill>
                <a:latin typeface="Calibri" panose="020F0502020204030204" pitchFamily="34" charset="0"/>
                <a:ea typeface="Calibri" panose="020F0502020204030204" pitchFamily="34" charset="0"/>
                <a:cs typeface="Sakkal Majalla" panose="02000000000000000000" pitchFamily="2" charset="-78"/>
              </a:rPr>
              <a:t> على تعزيز أهداف التنمية المستدامة ؟</a:t>
            </a:r>
            <a:endParaRPr lang="en-GB" sz="2800" b="1" dirty="0">
              <a:latin typeface="Sakkal Majalla" panose="02000000000000000000" pitchFamily="2" charset="-78"/>
              <a:cs typeface="Sakkal Majalla" panose="02000000000000000000" pitchFamily="2" charset="-78"/>
            </a:endParaRPr>
          </a:p>
        </p:txBody>
      </p:sp>
      <p:sp>
        <p:nvSpPr>
          <p:cNvPr id="18" name="Slide Number Placeholder 17">
            <a:extLst>
              <a:ext uri="{FF2B5EF4-FFF2-40B4-BE49-F238E27FC236}">
                <a16:creationId xmlns:a16="http://schemas.microsoft.com/office/drawing/2014/main" id="{D496E54F-9038-30CB-FB21-11F164E02FBE}"/>
              </a:ext>
            </a:extLst>
          </p:cNvPr>
          <p:cNvSpPr>
            <a:spLocks noGrp="1"/>
          </p:cNvSpPr>
          <p:nvPr>
            <p:ph type="sldNum" sz="quarter" idx="12"/>
          </p:nvPr>
        </p:nvSpPr>
        <p:spPr/>
        <p:txBody>
          <a:bodyPr rtlCol="0"/>
          <a:lstStyle>
            <a:defPPr>
              <a:defRPr lang="en-GB"/>
            </a:defPPr>
          </a:lstStyle>
          <a:p>
            <a:pPr algn="l" rtl="1"/>
            <a:fld id="{FE024F78-56A6-7740-B68D-8D4D026EDF3F}" type="slidenum">
              <a:rPr lang="en-GB" sz="1600" smtClean="0">
                <a:latin typeface="Sakkal Majalla" panose="02000000000000000000" pitchFamily="2" charset="-78"/>
                <a:cs typeface="Sakkal Majalla" panose="02000000000000000000" pitchFamily="2" charset="-78"/>
              </a:rPr>
              <a:pPr algn="l" rtl="1"/>
              <a:t>2</a:t>
            </a:fld>
            <a:endParaRPr lang="en-GB" sz="1600" dirty="0">
              <a:latin typeface="Sakkal Majalla" panose="02000000000000000000" pitchFamily="2" charset="-78"/>
              <a:cs typeface="Sakkal Majalla" panose="02000000000000000000" pitchFamily="2" charset="-78"/>
            </a:endParaRPr>
          </a:p>
        </p:txBody>
      </p:sp>
      <p:sp>
        <p:nvSpPr>
          <p:cNvPr id="8" name="Freeform 4">
            <a:extLst>
              <a:ext uri="{FF2B5EF4-FFF2-40B4-BE49-F238E27FC236}">
                <a16:creationId xmlns:a16="http://schemas.microsoft.com/office/drawing/2014/main" id="{5A358D4D-12C9-7F67-6425-4EA06C7DAE58}"/>
              </a:ext>
            </a:extLst>
          </p:cNvPr>
          <p:cNvSpPr/>
          <p:nvPr/>
        </p:nvSpPr>
        <p:spPr>
          <a:xfrm>
            <a:off x="0" y="501650"/>
            <a:ext cx="4927745" cy="1697031"/>
          </a:xfrm>
          <a:custGeom>
            <a:avLst/>
            <a:gdLst/>
            <a:ahLst/>
            <a:cxnLst/>
            <a:rect l="l" t="t" r="r" b="b"/>
            <a:pathLst>
              <a:path w="4876800" h="1555157">
                <a:moveTo>
                  <a:pt x="0" y="0"/>
                </a:moveTo>
                <a:lnTo>
                  <a:pt x="4876800" y="0"/>
                </a:lnTo>
                <a:lnTo>
                  <a:pt x="4876800" y="1555158"/>
                </a:lnTo>
                <a:lnTo>
                  <a:pt x="0" y="1555158"/>
                </a:lnTo>
                <a:lnTo>
                  <a:pt x="0" y="0"/>
                </a:lnTo>
                <a:close/>
              </a:path>
            </a:pathLst>
          </a:custGeom>
          <a:blipFill>
            <a:blip r:embed="rId3">
              <a:extLst>
                <a:ext uri="{96DAC541-7B7A-43D3-8B79-37D633B846F1}">
                  <asvg:svgBlip xmlns:asvg="http://schemas.microsoft.com/office/drawing/2016/SVG/main" xmlns="" r:embed="rId4"/>
                </a:ext>
              </a:extLst>
            </a:blip>
            <a:stretch>
              <a:fillRect l="-25128"/>
            </a:stretch>
          </a:blipFill>
          <a:effectLst>
            <a:outerShdw blurRad="50800" dist="38100" algn="l" rotWithShape="0">
              <a:prstClr val="black">
                <a:alpha val="40000"/>
              </a:prstClr>
            </a:outerShdw>
          </a:effectLst>
        </p:spPr>
        <p:txBody>
          <a:bodyPr/>
          <a:lstStyle/>
          <a:p>
            <a:endParaRPr lang="en-GB"/>
          </a:p>
        </p:txBody>
      </p:sp>
    </p:spTree>
    <p:extLst>
      <p:ext uri="{BB962C8B-B14F-4D97-AF65-F5344CB8AC3E}">
        <p14:creationId xmlns:p14="http://schemas.microsoft.com/office/powerpoint/2010/main" val="224903131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0A31-C89C-00F9-7619-E7CFE707CD51}"/>
              </a:ext>
            </a:extLst>
          </p:cNvPr>
          <p:cNvSpPr>
            <a:spLocks noGrp="1"/>
          </p:cNvSpPr>
          <p:nvPr>
            <p:ph type="title"/>
          </p:nvPr>
        </p:nvSpPr>
        <p:spPr>
          <a:xfrm>
            <a:off x="0" y="1934758"/>
            <a:ext cx="7550150" cy="1164882"/>
          </a:xfrm>
        </p:spPr>
        <p:txBody>
          <a:bodyPr/>
          <a:lstStyle/>
          <a:p>
            <a:pPr rtl="1"/>
            <a:r>
              <a:rPr lang="ar-DZ" sz="3600" b="1" dirty="0">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rPr>
              <a:t>المحور الأول: الأسس النظرية </a:t>
            </a:r>
            <a:r>
              <a:rPr lang="ar-DZ" sz="3600" b="1" dirty="0" err="1">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rPr>
              <a:t>للحوكمة</a:t>
            </a:r>
            <a:r>
              <a:rPr lang="ar-DZ" sz="3600" b="1" dirty="0">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rPr>
              <a:t> المالية والتنمية المستدامة:</a:t>
            </a:r>
            <a:br>
              <a:rPr lang="en-GB" sz="3600" dirty="0">
                <a:solidFill>
                  <a:schemeClr val="accent3">
                    <a:lumMod val="75000"/>
                  </a:schemeClr>
                </a:solidFill>
                <a:effectLst/>
                <a:latin typeface="Sakkal Majalla" panose="02000000000000000000" pitchFamily="2" charset="-78"/>
                <a:ea typeface="Calibri" panose="020F0502020204030204" pitchFamily="34" charset="0"/>
                <a:cs typeface="Sakkal Majalla" panose="02000000000000000000" pitchFamily="2" charset="-78"/>
              </a:rPr>
            </a:br>
            <a:endParaRPr lang="en-GB" sz="7200" dirty="0">
              <a:solidFill>
                <a:schemeClr val="accent3">
                  <a:lumMod val="75000"/>
                </a:schemeClr>
              </a:solidFill>
              <a:latin typeface="Sakkal Majalla" panose="02000000000000000000" pitchFamily="2" charset="-78"/>
              <a:cs typeface="Sakkal Majalla" panose="02000000000000000000" pitchFamily="2" charset="-78"/>
            </a:endParaRPr>
          </a:p>
        </p:txBody>
      </p:sp>
      <p:sp>
        <p:nvSpPr>
          <p:cNvPr id="4" name="Text Placeholder 3">
            <a:extLst>
              <a:ext uri="{FF2B5EF4-FFF2-40B4-BE49-F238E27FC236}">
                <a16:creationId xmlns:a16="http://schemas.microsoft.com/office/drawing/2014/main" id="{0E5F2E50-C465-64F5-D830-CF01FD856A43}"/>
              </a:ext>
            </a:extLst>
          </p:cNvPr>
          <p:cNvSpPr>
            <a:spLocks noGrp="1"/>
          </p:cNvSpPr>
          <p:nvPr>
            <p:ph type="body" sz="quarter" idx="28"/>
          </p:nvPr>
        </p:nvSpPr>
        <p:spPr>
          <a:xfrm>
            <a:off x="377371" y="2342521"/>
            <a:ext cx="8128277" cy="3463194"/>
          </a:xfrm>
        </p:spPr>
        <p:txBody>
          <a:bodyPr/>
          <a:lstStyle/>
          <a:p>
            <a:pPr marL="0" indent="0" algn="just" rtl="1">
              <a:buNone/>
            </a:pPr>
            <a:r>
              <a:rPr lang="ar-DZ" sz="2000" dirty="0">
                <a:latin typeface="Sakkal Majalla" panose="02000000000000000000" pitchFamily="2" charset="-78"/>
                <a:cs typeface="Sakkal Majalla" panose="02000000000000000000" pitchFamily="2" charset="-78"/>
              </a:rPr>
              <a:t>1- تعريف </a:t>
            </a:r>
            <a:r>
              <a:rPr lang="ar-DZ" sz="2000" dirty="0" err="1">
                <a:latin typeface="Sakkal Majalla" panose="02000000000000000000" pitchFamily="2" charset="-78"/>
                <a:cs typeface="Sakkal Majalla" panose="02000000000000000000" pitchFamily="2" charset="-78"/>
              </a:rPr>
              <a:t>الحوكمة</a:t>
            </a:r>
            <a:endParaRPr lang="ar-DZ" sz="2000" dirty="0">
              <a:latin typeface="Sakkal Majalla" panose="02000000000000000000" pitchFamily="2" charset="-78"/>
              <a:cs typeface="Sakkal Majalla" panose="02000000000000000000" pitchFamily="2" charset="-78"/>
            </a:endParaRPr>
          </a:p>
          <a:p>
            <a:pPr marL="0" indent="0" algn="just" rtl="1">
              <a:buNone/>
            </a:pPr>
            <a:r>
              <a:rPr lang="ar-DZ" sz="2000" dirty="0" err="1">
                <a:latin typeface="Sakkal Majalla" panose="02000000000000000000" pitchFamily="2" charset="-78"/>
                <a:cs typeface="Sakkal Majalla" panose="02000000000000000000" pitchFamily="2" charset="-78"/>
              </a:rPr>
              <a:t>الحوكمة</a:t>
            </a:r>
            <a:r>
              <a:rPr lang="ar-DZ" sz="2000" dirty="0">
                <a:latin typeface="Sakkal Majalla" panose="02000000000000000000" pitchFamily="2" charset="-78"/>
                <a:cs typeface="Sakkal Majalla" panose="02000000000000000000" pitchFamily="2" charset="-78"/>
              </a:rPr>
              <a:t> هي مجموعة من القواعد والعمليات التي تُستخدم لتوجيه وإدارة المؤسسات والمنظمات، سواء كانت حكومية أو خاصة أو غير ربحية. تهدف </a:t>
            </a:r>
            <a:r>
              <a:rPr lang="ar-DZ" sz="2000" dirty="0" err="1">
                <a:latin typeface="Sakkal Majalla" panose="02000000000000000000" pitchFamily="2" charset="-78"/>
                <a:cs typeface="Sakkal Majalla" panose="02000000000000000000" pitchFamily="2" charset="-78"/>
              </a:rPr>
              <a:t>الحوكمة</a:t>
            </a:r>
            <a:r>
              <a:rPr lang="ar-DZ" sz="2000" dirty="0">
                <a:latin typeface="Sakkal Majalla" panose="02000000000000000000" pitchFamily="2" charset="-78"/>
                <a:cs typeface="Sakkal Majalla" panose="02000000000000000000" pitchFamily="2" charset="-78"/>
              </a:rPr>
              <a:t> إلى ضمان اتخاذ القرارات بطريقة فعالة وشفافة، مع ضمان المساءلة والمشاركة وتحقيق العدالة في توزيع الموارد والفرص.</a:t>
            </a:r>
          </a:p>
          <a:p>
            <a:pPr marL="0" indent="0" algn="just" rtl="1">
              <a:buNone/>
            </a:pPr>
            <a:r>
              <a:rPr lang="ar-DZ" sz="2000" dirty="0">
                <a:latin typeface="Sakkal Majalla" panose="02000000000000000000" pitchFamily="2" charset="-78"/>
                <a:cs typeface="Sakkal Majalla" panose="02000000000000000000" pitchFamily="2" charset="-78"/>
              </a:rPr>
              <a:t>       2-أبعاد وأهداف </a:t>
            </a:r>
            <a:r>
              <a:rPr lang="ar-DZ" sz="2000" dirty="0" err="1">
                <a:latin typeface="Sakkal Majalla" panose="02000000000000000000" pitchFamily="2" charset="-78"/>
                <a:cs typeface="Sakkal Majalla" panose="02000000000000000000" pitchFamily="2" charset="-78"/>
              </a:rPr>
              <a:t>الحوكمة</a:t>
            </a:r>
            <a:r>
              <a:rPr lang="ar-DZ" sz="2000" dirty="0">
                <a:latin typeface="Sakkal Majalla" panose="02000000000000000000" pitchFamily="2" charset="-78"/>
                <a:cs typeface="Sakkal Majalla" panose="02000000000000000000" pitchFamily="2" charset="-78"/>
              </a:rPr>
              <a:t>: تتمحور أبعاد </a:t>
            </a:r>
            <a:r>
              <a:rPr lang="ar-DZ" sz="2000" dirty="0" err="1">
                <a:latin typeface="Sakkal Majalla" panose="02000000000000000000" pitchFamily="2" charset="-78"/>
                <a:cs typeface="Sakkal Majalla" panose="02000000000000000000" pitchFamily="2" charset="-78"/>
              </a:rPr>
              <a:t>الحوكمة</a:t>
            </a:r>
            <a:r>
              <a:rPr lang="ar-DZ" sz="2000" dirty="0">
                <a:latin typeface="Sakkal Majalla" panose="02000000000000000000" pitchFamily="2" charset="-78"/>
                <a:cs typeface="Sakkal Majalla" panose="02000000000000000000" pitchFamily="2" charset="-78"/>
              </a:rPr>
              <a:t> حول ثلاثة أهداف رئيسية وفق برنامج الأمم المتحدة الإنمائي</a:t>
            </a:r>
          </a:p>
          <a:p>
            <a:pPr marL="0" indent="0" algn="just" rtl="1">
              <a:buNone/>
            </a:pPr>
            <a:r>
              <a:rPr lang="ar-DZ" sz="2000" dirty="0">
                <a:latin typeface="Sakkal Majalla" panose="02000000000000000000" pitchFamily="2" charset="-78"/>
                <a:cs typeface="Sakkal Majalla" panose="02000000000000000000" pitchFamily="2" charset="-78"/>
              </a:rPr>
              <a:t>-الانسجام والعدالة الاجتماعية: ضمان مستوى معيشي لائق لجميع المواطنين، وتحقيق حياة كريمة وكفاية عامة؛</a:t>
            </a:r>
          </a:p>
          <a:p>
            <a:pPr marL="0" indent="0" algn="just" rtl="1">
              <a:buNone/>
            </a:pPr>
            <a:r>
              <a:rPr lang="ar-DZ" sz="2000" dirty="0">
                <a:latin typeface="Sakkal Majalla" panose="02000000000000000000" pitchFamily="2" charset="-78"/>
                <a:cs typeface="Sakkal Majalla" panose="02000000000000000000" pitchFamily="2" charset="-78"/>
              </a:rPr>
              <a:t>-الشرعية والاستقرار السياسي: تعزيز الشرعية السياسية وضمان استدامة الاستقرار؛</a:t>
            </a:r>
          </a:p>
          <a:p>
            <a:pPr marL="0" indent="0" algn="just" rtl="1">
              <a:buNone/>
            </a:pPr>
            <a:r>
              <a:rPr lang="ar-DZ" sz="2000" dirty="0">
                <a:latin typeface="Sakkal Majalla" panose="02000000000000000000" pitchFamily="2" charset="-78"/>
                <a:cs typeface="Sakkal Majalla" panose="02000000000000000000" pitchFamily="2" charset="-78"/>
              </a:rPr>
              <a:t>-التنمية الاقتصادية: تحسين تخصيص الموارد وضمان كفاءة استخدامها لتحقيق التنمية.</a:t>
            </a:r>
          </a:p>
          <a:p>
            <a:pPr marL="0" indent="0" algn="just" rtl="1">
              <a:buNone/>
            </a:pPr>
            <a:endParaRPr lang="fr-FR" sz="2000" dirty="0">
              <a:latin typeface="Sakkal Majalla" panose="02000000000000000000" pitchFamily="2" charset="-78"/>
              <a:cs typeface="Sakkal Majalla" panose="02000000000000000000" pitchFamily="2" charset="-78"/>
            </a:endParaRPr>
          </a:p>
        </p:txBody>
      </p:sp>
      <p:sp>
        <p:nvSpPr>
          <p:cNvPr id="6" name="Slide Number Placeholder 5">
            <a:extLst>
              <a:ext uri="{FF2B5EF4-FFF2-40B4-BE49-F238E27FC236}">
                <a16:creationId xmlns:a16="http://schemas.microsoft.com/office/drawing/2014/main" id="{1F5F686B-205F-4552-7198-AAD63364E2F6}"/>
              </a:ext>
            </a:extLst>
          </p:cNvPr>
          <p:cNvSpPr>
            <a:spLocks noGrp="1"/>
          </p:cNvSpPr>
          <p:nvPr>
            <p:ph type="sldNum" sz="quarter" idx="12"/>
          </p:nvPr>
        </p:nvSpPr>
        <p:spPr/>
        <p:txBody>
          <a:bodyPr/>
          <a:lstStyle/>
          <a:p>
            <a:pPr rtl="0"/>
            <a:fld id="{FE024F78-56A6-7740-B68D-8D4D026EDF3F}" type="slidenum">
              <a:rPr lang="en-GB" smtClean="0">
                <a:latin typeface="Sakkal Majalla" panose="02000000000000000000" pitchFamily="2" charset="-78"/>
                <a:cs typeface="Sakkal Majalla" panose="02000000000000000000" pitchFamily="2" charset="-78"/>
              </a:rPr>
              <a:pPr rtl="0"/>
              <a:t>3</a:t>
            </a:fld>
            <a:endParaRPr lang="en-GB"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67518373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0A31-C89C-00F9-7619-E7CFE707CD51}"/>
              </a:ext>
            </a:extLst>
          </p:cNvPr>
          <p:cNvSpPr>
            <a:spLocks noGrp="1"/>
          </p:cNvSpPr>
          <p:nvPr>
            <p:ph type="title"/>
          </p:nvPr>
        </p:nvSpPr>
        <p:spPr>
          <a:xfrm>
            <a:off x="3541053" y="2264655"/>
            <a:ext cx="9264650" cy="1164882"/>
          </a:xfrm>
        </p:spPr>
        <p:txBody>
          <a:bodyPr/>
          <a:lstStyle/>
          <a:p>
            <a:r>
              <a:rPr lang="ar-DZ" sz="3600" b="1" dirty="0">
                <a:solidFill>
                  <a:schemeClr val="accent3">
                    <a:lumMod val="75000"/>
                  </a:schemeClr>
                </a:solidFill>
                <a:effectLst/>
                <a:latin typeface="Sakkal Majalla" panose="02000000000000000000" pitchFamily="2" charset="-78"/>
                <a:ea typeface="Calibri" panose="020F0502020204030204" pitchFamily="34" charset="0"/>
                <a:cs typeface="Sakkal Majalla" panose="02000000000000000000" pitchFamily="2" charset="-78"/>
              </a:rPr>
              <a:t>المحور الثاني:</a:t>
            </a:r>
            <a:br>
              <a:rPr lang="en-GB" sz="3600" dirty="0">
                <a:solidFill>
                  <a:schemeClr val="accent3">
                    <a:lumMod val="75000"/>
                  </a:schemeClr>
                </a:solidFill>
                <a:effectLst/>
                <a:latin typeface="Sakkal Majalla" panose="02000000000000000000" pitchFamily="2" charset="-78"/>
                <a:ea typeface="Calibri" panose="020F0502020204030204" pitchFamily="34" charset="0"/>
                <a:cs typeface="Sakkal Majalla" panose="02000000000000000000" pitchFamily="2" charset="-78"/>
              </a:rPr>
            </a:br>
            <a:endParaRPr lang="en-GB" sz="7200" dirty="0">
              <a:solidFill>
                <a:schemeClr val="accent3">
                  <a:lumMod val="75000"/>
                </a:schemeClr>
              </a:solidFill>
              <a:latin typeface="Sakkal Majalla" panose="02000000000000000000" pitchFamily="2" charset="-78"/>
              <a:cs typeface="Sakkal Majalla" panose="02000000000000000000" pitchFamily="2" charset="-78"/>
            </a:endParaRPr>
          </a:p>
        </p:txBody>
      </p:sp>
      <p:sp>
        <p:nvSpPr>
          <p:cNvPr id="6" name="Slide Number Placeholder 5">
            <a:extLst>
              <a:ext uri="{FF2B5EF4-FFF2-40B4-BE49-F238E27FC236}">
                <a16:creationId xmlns:a16="http://schemas.microsoft.com/office/drawing/2014/main" id="{1F5F686B-205F-4552-7198-AAD63364E2F6}"/>
              </a:ext>
            </a:extLst>
          </p:cNvPr>
          <p:cNvSpPr>
            <a:spLocks noGrp="1"/>
          </p:cNvSpPr>
          <p:nvPr>
            <p:ph type="sldNum" sz="quarter" idx="12"/>
          </p:nvPr>
        </p:nvSpPr>
        <p:spPr/>
        <p:txBody>
          <a:bodyPr/>
          <a:lstStyle/>
          <a:p>
            <a:pPr rtl="0"/>
            <a:fld id="{FE024F78-56A6-7740-B68D-8D4D026EDF3F}" type="slidenum">
              <a:rPr lang="en-GB" smtClean="0"/>
              <a:pPr rtl="0"/>
              <a:t>4</a:t>
            </a:fld>
            <a:endParaRPr lang="en-GB" dirty="0"/>
          </a:p>
        </p:txBody>
      </p:sp>
      <p:sp>
        <p:nvSpPr>
          <p:cNvPr id="8" name="TextBox 7">
            <a:extLst>
              <a:ext uri="{FF2B5EF4-FFF2-40B4-BE49-F238E27FC236}">
                <a16:creationId xmlns:a16="http://schemas.microsoft.com/office/drawing/2014/main" id="{A2BA046B-D479-4A1D-123D-7D7DCCFD2EAC}"/>
              </a:ext>
            </a:extLst>
          </p:cNvPr>
          <p:cNvSpPr txBox="1"/>
          <p:nvPr/>
        </p:nvSpPr>
        <p:spPr>
          <a:xfrm>
            <a:off x="1033757" y="3027374"/>
            <a:ext cx="6275372" cy="646331"/>
          </a:xfrm>
          <a:prstGeom prst="rect">
            <a:avLst/>
          </a:prstGeom>
          <a:noFill/>
        </p:spPr>
        <p:txBody>
          <a:bodyPr wrap="square">
            <a:spAutoFit/>
          </a:bodyPr>
          <a:lstStyle/>
          <a:p>
            <a:r>
              <a:rPr lang="ar-DZ" sz="3600" b="1" dirty="0">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rPr>
              <a:t>	التأصيل النظري للتنمية المستدامة.</a:t>
            </a:r>
            <a:endParaRPr lang="en-GB" sz="3600" b="1" dirty="0">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3488947640"/>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923CE1-570C-DF67-2BD3-7E18B74EC3F7}"/>
              </a:ext>
            </a:extLst>
          </p:cNvPr>
          <p:cNvSpPr txBox="1"/>
          <p:nvPr/>
        </p:nvSpPr>
        <p:spPr>
          <a:xfrm>
            <a:off x="195943" y="308766"/>
            <a:ext cx="11582400" cy="1138773"/>
          </a:xfrm>
          <a:prstGeom prst="rect">
            <a:avLst/>
          </a:prstGeom>
          <a:noFill/>
        </p:spPr>
        <p:txBody>
          <a:bodyPr wrap="square">
            <a:spAutoFit/>
          </a:bodyPr>
          <a:lstStyle/>
          <a:p>
            <a:pPr algn="ctr" rtl="1"/>
            <a:r>
              <a:rPr lang="ar-DZ" sz="3200" b="1" dirty="0">
                <a:solidFill>
                  <a:schemeClr val="accent3"/>
                </a:solidFill>
              </a:rPr>
              <a:t>مفهوم التنمية المستدامة</a:t>
            </a:r>
          </a:p>
          <a:p>
            <a:pPr algn="ctr" rtl="1"/>
            <a:r>
              <a:rPr lang="ar-DZ" sz="3600" b="1" dirty="0">
                <a:solidFill>
                  <a:schemeClr val="accent3"/>
                </a:solidFill>
              </a:rPr>
              <a:t> </a:t>
            </a:r>
            <a:r>
              <a:rPr lang="ar-DZ" sz="2000" b="1" dirty="0">
                <a:solidFill>
                  <a:schemeClr val="bg1"/>
                </a:solidFill>
              </a:rPr>
              <a:t>التنمية المستدامة هي عملية تنموية تهدف إلى تلبية احتياجات الحاضر دون المساس بقدرة الأجيال القادمة على تلبية احتياجاتهم الخاصة</a:t>
            </a:r>
          </a:p>
        </p:txBody>
      </p:sp>
      <p:sp>
        <p:nvSpPr>
          <p:cNvPr id="3" name="Rectangle 2"/>
          <p:cNvSpPr/>
          <p:nvPr/>
        </p:nvSpPr>
        <p:spPr>
          <a:xfrm>
            <a:off x="163125" y="1794598"/>
            <a:ext cx="11865749" cy="584775"/>
          </a:xfrm>
          <a:prstGeom prst="rect">
            <a:avLst/>
          </a:prstGeom>
        </p:spPr>
        <p:txBody>
          <a:bodyPr wrap="square">
            <a:spAutoFit/>
          </a:bodyPr>
          <a:lstStyle/>
          <a:p>
            <a:pPr lvl="0" algn="ctr" rtl="1"/>
            <a:r>
              <a:rPr lang="ar-SA" sz="3200" b="1" dirty="0">
                <a:solidFill>
                  <a:srgbClr val="75BDA7"/>
                </a:solidFill>
              </a:rPr>
              <a:t>	</a:t>
            </a:r>
            <a:endParaRPr lang="ar-DZ" sz="1600" dirty="0">
              <a:solidFill>
                <a:schemeClr val="bg1"/>
              </a:solidFill>
            </a:endParaRPr>
          </a:p>
        </p:txBody>
      </p:sp>
      <p:sp>
        <p:nvSpPr>
          <p:cNvPr id="6" name="Rectangle 5"/>
          <p:cNvSpPr/>
          <p:nvPr/>
        </p:nvSpPr>
        <p:spPr>
          <a:xfrm>
            <a:off x="163124" y="1920997"/>
            <a:ext cx="11865749" cy="4093428"/>
          </a:xfrm>
          <a:prstGeom prst="rect">
            <a:avLst/>
          </a:prstGeom>
        </p:spPr>
        <p:txBody>
          <a:bodyPr wrap="square">
            <a:spAutoFit/>
          </a:bodyPr>
          <a:lstStyle/>
          <a:p>
            <a:pPr lvl="0" algn="ctr" rtl="1"/>
            <a:r>
              <a:rPr lang="ar-SA" sz="3200" b="1" dirty="0">
                <a:solidFill>
                  <a:srgbClr val="75BDA7"/>
                </a:solidFill>
              </a:rPr>
              <a:t>أبعاد التنمية المستدامة</a:t>
            </a:r>
            <a:endParaRPr lang="ar-DZ" sz="3200" b="1" dirty="0">
              <a:solidFill>
                <a:srgbClr val="75BDA7"/>
              </a:solidFill>
            </a:endParaRPr>
          </a:p>
          <a:p>
            <a:pPr lvl="0" algn="just" rtl="1"/>
            <a:r>
              <a:rPr lang="ar-SA" sz="3600" b="1" dirty="0">
                <a:solidFill>
                  <a:srgbClr val="75BDA7"/>
                </a:solidFill>
              </a:rPr>
              <a:t>أ‌-</a:t>
            </a:r>
            <a:r>
              <a:rPr lang="ar-SA" sz="2000" b="1" dirty="0">
                <a:solidFill>
                  <a:schemeClr val="bg1"/>
                </a:solidFill>
              </a:rPr>
              <a:t>البعد الاقتصادي:</a:t>
            </a:r>
            <a:r>
              <a:rPr lang="ar-DZ" sz="2000" b="1" dirty="0">
                <a:solidFill>
                  <a:schemeClr val="bg1"/>
                </a:solidFill>
              </a:rPr>
              <a:t> </a:t>
            </a:r>
            <a:r>
              <a:rPr lang="ar-SA" sz="2000" b="1" dirty="0">
                <a:solidFill>
                  <a:schemeClr val="bg1"/>
                </a:solidFill>
              </a:rPr>
              <a:t>يتعلق هذا البعد بتحقيق النمو الاقتصادي المستدام الذي يضمن زيادة الإنتاجية وتحسين مستوى المعيشة للجميع. يركز على تعزيز الكفاءة الاقتصادية، وتوفير الفرص الوظيفية، وتقليل الفقر، وتحقيق التنمية الشاملة دون استنزاف الموارد الطبيعية. كما يركز على تحقيق استدامة النظم الاقتصادية، بحيث تكون قادرة على توفير دخل عادل ومستدام لجميع أفراد المجتمع؛</a:t>
            </a:r>
          </a:p>
          <a:p>
            <a:pPr lvl="0" algn="just" rtl="1"/>
            <a:r>
              <a:rPr lang="ar-SA" sz="2000" b="1" dirty="0">
                <a:solidFill>
                  <a:schemeClr val="bg1"/>
                </a:solidFill>
              </a:rPr>
              <a:t>ب‌-البعد الاجتماعي:</a:t>
            </a:r>
            <a:r>
              <a:rPr lang="ar-DZ" sz="2000" b="1" dirty="0">
                <a:solidFill>
                  <a:schemeClr val="bg1"/>
                </a:solidFill>
              </a:rPr>
              <a:t> </a:t>
            </a:r>
            <a:r>
              <a:rPr lang="ar-SA" sz="2000" b="1" dirty="0">
                <a:solidFill>
                  <a:schemeClr val="bg1"/>
                </a:solidFill>
              </a:rPr>
              <a:t>يهدف إلى تحسين جودة الحياة لكل الأفراد في المجتمع، ويتضمن تعزيز العدالة الاجتماعية، والتعليم، والصحة، والمساواة بين الجنسين، والقضاء على الفقر. يشمل هذا البعد أيضًا حقوق الإنسان وحق الحصول على الموارد الأساسية مثل المياه النظيفة، والطاقة، والمسكن، ويعزز من مفهوم التضامن الاجتماعي والمشاركة الفعالة لجميع فئات المجتمع في عمليات التنمية؛</a:t>
            </a:r>
          </a:p>
          <a:p>
            <a:pPr lvl="0" algn="just" rtl="1"/>
            <a:r>
              <a:rPr lang="ar-SA" sz="2000" b="1" dirty="0">
                <a:solidFill>
                  <a:schemeClr val="bg1"/>
                </a:solidFill>
              </a:rPr>
              <a:t>ت‌-البعد البيئي:</a:t>
            </a:r>
            <a:r>
              <a:rPr lang="ar-DZ" sz="2000" b="1" dirty="0">
                <a:solidFill>
                  <a:schemeClr val="bg1"/>
                </a:solidFill>
              </a:rPr>
              <a:t> </a:t>
            </a:r>
            <a:r>
              <a:rPr lang="ar-SA" sz="2000" b="1" dirty="0">
                <a:solidFill>
                  <a:schemeClr val="bg1"/>
                </a:solidFill>
              </a:rPr>
              <a:t>يركز على حماية البيئة والحفاظ على الموارد الطبيعية للأجيال القادمة. يشمل هذا البعد إدارة الموارد الطبيعية مثل المياه والطاقة والموارد الحيوية بشكل مستدام، وكذلك الحد من التلوث والتغيرات المناخية. يهدف إلى تحقيق توازن بين الأنشطة الاقتصادية واحتياجات البيئة، ويعزز من استخدام الطاقة المتجددة، والحفاظ على التنوع البيولوجي، وتقليل النفايات.</a:t>
            </a:r>
          </a:p>
          <a:p>
            <a:pPr lvl="0" algn="ctr" rtl="1"/>
            <a:r>
              <a:rPr lang="ar-SA" sz="3200" b="1" dirty="0">
                <a:solidFill>
                  <a:srgbClr val="75BDA7"/>
                </a:solidFill>
              </a:rPr>
              <a:t>	</a:t>
            </a:r>
            <a:endParaRPr lang="ar-DZ" b="1" dirty="0">
              <a:solidFill>
                <a:schemeClr val="bg1"/>
              </a:solidFill>
            </a:endParaRPr>
          </a:p>
        </p:txBody>
      </p:sp>
    </p:spTree>
    <p:extLst>
      <p:ext uri="{BB962C8B-B14F-4D97-AF65-F5344CB8AC3E}">
        <p14:creationId xmlns:p14="http://schemas.microsoft.com/office/powerpoint/2010/main" val="619194194"/>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0A31-C89C-00F9-7619-E7CFE707CD51}"/>
              </a:ext>
            </a:extLst>
          </p:cNvPr>
          <p:cNvSpPr>
            <a:spLocks noGrp="1"/>
          </p:cNvSpPr>
          <p:nvPr>
            <p:ph type="title"/>
          </p:nvPr>
        </p:nvSpPr>
        <p:spPr>
          <a:xfrm>
            <a:off x="3541053" y="2264655"/>
            <a:ext cx="9264650" cy="1164882"/>
          </a:xfrm>
        </p:spPr>
        <p:txBody>
          <a:bodyPr/>
          <a:lstStyle/>
          <a:p>
            <a:r>
              <a:rPr lang="ar-DZ" sz="3600" b="1" dirty="0">
                <a:solidFill>
                  <a:schemeClr val="accent3">
                    <a:lumMod val="75000"/>
                  </a:schemeClr>
                </a:solidFill>
                <a:effectLst/>
                <a:latin typeface="Sakkal Majalla" panose="02000000000000000000" pitchFamily="2" charset="-78"/>
                <a:ea typeface="Calibri" panose="020F0502020204030204" pitchFamily="34" charset="0"/>
                <a:cs typeface="Sakkal Majalla" panose="02000000000000000000" pitchFamily="2" charset="-78"/>
              </a:rPr>
              <a:t>المحور الثالث:</a:t>
            </a:r>
            <a:br>
              <a:rPr lang="en-GB" sz="3600" dirty="0">
                <a:solidFill>
                  <a:schemeClr val="accent3">
                    <a:lumMod val="75000"/>
                  </a:schemeClr>
                </a:solidFill>
                <a:effectLst/>
                <a:latin typeface="Sakkal Majalla" panose="02000000000000000000" pitchFamily="2" charset="-78"/>
                <a:ea typeface="Calibri" panose="020F0502020204030204" pitchFamily="34" charset="0"/>
                <a:cs typeface="Sakkal Majalla" panose="02000000000000000000" pitchFamily="2" charset="-78"/>
              </a:rPr>
            </a:br>
            <a:endParaRPr lang="en-GB" sz="7200" dirty="0">
              <a:solidFill>
                <a:schemeClr val="accent3">
                  <a:lumMod val="75000"/>
                </a:schemeClr>
              </a:solidFill>
              <a:latin typeface="Sakkal Majalla" panose="02000000000000000000" pitchFamily="2" charset="-78"/>
              <a:cs typeface="Sakkal Majalla" panose="02000000000000000000" pitchFamily="2" charset="-78"/>
            </a:endParaRPr>
          </a:p>
        </p:txBody>
      </p:sp>
      <p:sp>
        <p:nvSpPr>
          <p:cNvPr id="6" name="Slide Number Placeholder 5">
            <a:extLst>
              <a:ext uri="{FF2B5EF4-FFF2-40B4-BE49-F238E27FC236}">
                <a16:creationId xmlns:a16="http://schemas.microsoft.com/office/drawing/2014/main" id="{1F5F686B-205F-4552-7198-AAD63364E2F6}"/>
              </a:ext>
            </a:extLst>
          </p:cNvPr>
          <p:cNvSpPr>
            <a:spLocks noGrp="1"/>
          </p:cNvSpPr>
          <p:nvPr>
            <p:ph type="sldNum" sz="quarter" idx="12"/>
          </p:nvPr>
        </p:nvSpPr>
        <p:spPr/>
        <p:txBody>
          <a:bodyPr/>
          <a:lstStyle/>
          <a:p>
            <a:pPr rtl="0"/>
            <a:fld id="{FE024F78-56A6-7740-B68D-8D4D026EDF3F}" type="slidenum">
              <a:rPr lang="en-GB" smtClean="0"/>
              <a:pPr rtl="0"/>
              <a:t>6</a:t>
            </a:fld>
            <a:endParaRPr lang="en-GB" dirty="0"/>
          </a:p>
        </p:txBody>
      </p:sp>
      <p:sp>
        <p:nvSpPr>
          <p:cNvPr id="8" name="TextBox 7">
            <a:extLst>
              <a:ext uri="{FF2B5EF4-FFF2-40B4-BE49-F238E27FC236}">
                <a16:creationId xmlns:a16="http://schemas.microsoft.com/office/drawing/2014/main" id="{A2BA046B-D479-4A1D-123D-7D7DCCFD2EAC}"/>
              </a:ext>
            </a:extLst>
          </p:cNvPr>
          <p:cNvSpPr txBox="1"/>
          <p:nvPr/>
        </p:nvSpPr>
        <p:spPr>
          <a:xfrm>
            <a:off x="112104" y="3252457"/>
            <a:ext cx="7836141" cy="646331"/>
          </a:xfrm>
          <a:prstGeom prst="rect">
            <a:avLst/>
          </a:prstGeom>
          <a:noFill/>
        </p:spPr>
        <p:txBody>
          <a:bodyPr wrap="square">
            <a:spAutoFit/>
          </a:bodyPr>
          <a:lstStyle/>
          <a:p>
            <a:r>
              <a:rPr lang="en-GB" sz="3600" dirty="0"/>
              <a:t>	</a:t>
            </a:r>
            <a:r>
              <a:rPr lang="ar-DZ" sz="3600" b="1" dirty="0">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rPr>
              <a:t>أثر تطبيق </a:t>
            </a:r>
            <a:r>
              <a:rPr lang="ar-DZ" sz="3600" b="1" dirty="0" err="1">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rPr>
              <a:t>الحوكمة</a:t>
            </a:r>
            <a:r>
              <a:rPr lang="ar-DZ" sz="3600" b="1" dirty="0">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rPr>
              <a:t> على التنمية المستدامة في ماليزيا</a:t>
            </a:r>
            <a:endParaRPr lang="en-GB" sz="3600" b="1" dirty="0">
              <a:solidFill>
                <a:schemeClr val="accent3">
                  <a:lumMod val="75000"/>
                </a:schemeClr>
              </a:solidFill>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973206285"/>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923CE1-570C-DF67-2BD3-7E18B74EC3F7}"/>
              </a:ext>
            </a:extLst>
          </p:cNvPr>
          <p:cNvSpPr txBox="1"/>
          <p:nvPr/>
        </p:nvSpPr>
        <p:spPr>
          <a:xfrm>
            <a:off x="195943" y="308766"/>
            <a:ext cx="11582400" cy="3508653"/>
          </a:xfrm>
          <a:prstGeom prst="rect">
            <a:avLst/>
          </a:prstGeom>
          <a:noFill/>
        </p:spPr>
        <p:txBody>
          <a:bodyPr wrap="square">
            <a:spAutoFit/>
          </a:bodyPr>
          <a:lstStyle/>
          <a:p>
            <a:pPr algn="ctr" rtl="1"/>
            <a:r>
              <a:rPr lang="ar-DZ" sz="3200" b="1" dirty="0">
                <a:solidFill>
                  <a:srgbClr val="75BDA7"/>
                </a:solidFill>
              </a:rPr>
              <a:t>خصائص </a:t>
            </a:r>
            <a:r>
              <a:rPr lang="ar-DZ" sz="3200" b="1" dirty="0" err="1">
                <a:solidFill>
                  <a:srgbClr val="75BDA7"/>
                </a:solidFill>
              </a:rPr>
              <a:t>الحوكمة</a:t>
            </a:r>
            <a:r>
              <a:rPr lang="ar-DZ" sz="3200" b="1" dirty="0">
                <a:solidFill>
                  <a:srgbClr val="75BDA7"/>
                </a:solidFill>
              </a:rPr>
              <a:t> في ماليزيا ضمن التجربة التنموية </a:t>
            </a:r>
          </a:p>
          <a:p>
            <a:pPr algn="just" rtl="1"/>
            <a:r>
              <a:rPr lang="ar-DZ" sz="3200" b="1" dirty="0">
                <a:solidFill>
                  <a:srgbClr val="75BDA7"/>
                </a:solidFill>
              </a:rPr>
              <a:t>-</a:t>
            </a:r>
            <a:r>
              <a:rPr lang="ar-DZ" b="1" dirty="0">
                <a:solidFill>
                  <a:schemeClr val="bg1"/>
                </a:solidFill>
              </a:rPr>
              <a:t>الاستقرار السياسي: تتمتع ماليزيا بنظام سياسي مستقر قائم على التعددية الحزبية والانتخابات الديمقراطية. وقد ساهمت الأحزاب السياسية القوية والتحالفات بين المجموعات العرقية المختلفة في الحفاظ على الاستقرار السياسي الذي يعد أساسًا لنجاح النمو والتنمية؛</a:t>
            </a:r>
          </a:p>
          <a:p>
            <a:pPr algn="just" rtl="1"/>
            <a:r>
              <a:rPr lang="ar-DZ" b="1" dirty="0">
                <a:solidFill>
                  <a:schemeClr val="bg1"/>
                </a:solidFill>
              </a:rPr>
              <a:t>-الشفافية والمساءلة: تزايد الاهتمام في السنوات الأخيرة بتعزيز الشفافية في المؤسسات الحكومية، مع إنشاء هيئات مستقلة للرقابة والمحاسبة، مثل "لجنة مكافحة الفساد الماليزية". هذه الهيئات تهدف إلى تقليل الفساد وتعزيز المساءلة في القطاع العام؛</a:t>
            </a:r>
          </a:p>
          <a:p>
            <a:pPr algn="just" rtl="1"/>
            <a:r>
              <a:rPr lang="ar-DZ" b="1" dirty="0">
                <a:solidFill>
                  <a:schemeClr val="bg1"/>
                </a:solidFill>
              </a:rPr>
              <a:t>-التخطيط الاستراتيجي طويل الأمد: تعتمد ماليزيا على خطط استراتيجية طويلة الأمد مثل "الخطة الخمسية" و"رؤية ماليزيا 2020" التي تهدف إلى تحقيق النمو الاقتصادي المستدام من خلال استراتيجيات مدروسة تتعلق بالصناعة والتعليم والبنية التحتية؛</a:t>
            </a:r>
          </a:p>
          <a:p>
            <a:pPr algn="just" rtl="1"/>
            <a:r>
              <a:rPr lang="ar-DZ" b="1" dirty="0">
                <a:solidFill>
                  <a:schemeClr val="bg1"/>
                </a:solidFill>
              </a:rPr>
              <a:t>-العدالة الاجتماعية: تسعى الحكومة الماليزية إلى تحقيق التوازن الاجتماعي والاقتصادي بين المجموعات العرقية المتنوعة، خاصة من خلال السياسات التي تدعم الفئات ذات الدخل المحدود والمناطق النائية. ويعتبر هذا جزءًا من رؤية التنمية الشاملة التي تهدف إلى تحسين مستوى الحياة لجميع المواطنين؛</a:t>
            </a:r>
          </a:p>
          <a:p>
            <a:pPr algn="ctr" rtl="1"/>
            <a:endParaRPr lang="ar-DZ" sz="3200" b="1" dirty="0">
              <a:solidFill>
                <a:srgbClr val="75BDA7"/>
              </a:solidFill>
            </a:endParaRPr>
          </a:p>
        </p:txBody>
      </p:sp>
      <p:sp>
        <p:nvSpPr>
          <p:cNvPr id="3" name="Rectangle 2"/>
          <p:cNvSpPr/>
          <p:nvPr/>
        </p:nvSpPr>
        <p:spPr>
          <a:xfrm>
            <a:off x="163125" y="1794598"/>
            <a:ext cx="11865749" cy="584775"/>
          </a:xfrm>
          <a:prstGeom prst="rect">
            <a:avLst/>
          </a:prstGeom>
        </p:spPr>
        <p:txBody>
          <a:bodyPr wrap="square">
            <a:spAutoFit/>
          </a:bodyPr>
          <a:lstStyle/>
          <a:p>
            <a:pPr lvl="0" algn="ctr" rtl="1"/>
            <a:r>
              <a:rPr lang="ar-SA" sz="3200" b="1" dirty="0">
                <a:solidFill>
                  <a:srgbClr val="75BDA7"/>
                </a:solidFill>
              </a:rPr>
              <a:t>	</a:t>
            </a:r>
            <a:endParaRPr lang="ar-DZ" sz="1600" dirty="0">
              <a:solidFill>
                <a:schemeClr val="bg1"/>
              </a:solidFill>
            </a:endParaRPr>
          </a:p>
        </p:txBody>
      </p:sp>
      <p:sp>
        <p:nvSpPr>
          <p:cNvPr id="6" name="Rectangle 5"/>
          <p:cNvSpPr/>
          <p:nvPr/>
        </p:nvSpPr>
        <p:spPr>
          <a:xfrm>
            <a:off x="163124" y="1920997"/>
            <a:ext cx="11865749" cy="4832092"/>
          </a:xfrm>
          <a:prstGeom prst="rect">
            <a:avLst/>
          </a:prstGeom>
        </p:spPr>
        <p:txBody>
          <a:bodyPr wrap="square">
            <a:spAutoFit/>
          </a:bodyPr>
          <a:lstStyle/>
          <a:p>
            <a:pPr lvl="0" algn="ctr" rtl="1"/>
            <a:endParaRPr lang="ar-DZ" sz="3200" b="1" dirty="0">
              <a:solidFill>
                <a:srgbClr val="75BDA7"/>
              </a:solidFill>
            </a:endParaRPr>
          </a:p>
          <a:p>
            <a:pPr lvl="0" algn="ctr" rtl="1"/>
            <a:endParaRPr lang="ar-DZ" sz="3200" b="1" dirty="0">
              <a:solidFill>
                <a:srgbClr val="75BDA7"/>
              </a:solidFill>
            </a:endParaRPr>
          </a:p>
          <a:p>
            <a:pPr lvl="0" algn="ctr" rtl="1"/>
            <a:endParaRPr lang="ar-DZ" sz="3200" b="1" dirty="0">
              <a:solidFill>
                <a:srgbClr val="75BDA7"/>
              </a:solidFill>
            </a:endParaRPr>
          </a:p>
          <a:p>
            <a:pPr lvl="0" algn="ctr" rtl="1"/>
            <a:r>
              <a:rPr lang="ar-DZ" sz="3200" b="1" dirty="0">
                <a:solidFill>
                  <a:srgbClr val="75BDA7"/>
                </a:solidFill>
              </a:rPr>
              <a:t>مؤشرات قياس النجاح </a:t>
            </a:r>
          </a:p>
          <a:p>
            <a:pPr marL="285750" lvl="0" indent="-285750" algn="ctr" rtl="1">
              <a:buFont typeface="Arial" panose="020B0604020202020204" pitchFamily="34" charset="0"/>
              <a:buChar char="•"/>
            </a:pPr>
            <a:r>
              <a:rPr lang="ar-DZ" sz="2400" b="1" dirty="0">
                <a:solidFill>
                  <a:schemeClr val="bg1"/>
                </a:solidFill>
              </a:rPr>
              <a:t>دور الإسلام في التنمية: التركيز على تطبيق الشريعة والتقدم التكنولوجي؛</a:t>
            </a:r>
          </a:p>
          <a:p>
            <a:pPr marL="285750" lvl="0" indent="-285750" algn="ctr" rtl="1">
              <a:buFont typeface="Arial" panose="020B0604020202020204" pitchFamily="34" charset="0"/>
              <a:buChar char="•"/>
            </a:pPr>
            <a:r>
              <a:rPr lang="ar-DZ" sz="2400" b="1" dirty="0">
                <a:solidFill>
                  <a:schemeClr val="bg1"/>
                </a:solidFill>
              </a:rPr>
              <a:t>القطاع الزراعي والصناعي: نجاح في التصنيع وزيادة الإنتاجية؛</a:t>
            </a:r>
          </a:p>
          <a:p>
            <a:pPr marL="285750" lvl="0" indent="-285750" algn="ctr" rtl="1">
              <a:buFont typeface="Arial" panose="020B0604020202020204" pitchFamily="34" charset="0"/>
              <a:buChar char="•"/>
            </a:pPr>
            <a:r>
              <a:rPr lang="ar-DZ" sz="2400" b="1" dirty="0">
                <a:solidFill>
                  <a:schemeClr val="bg1"/>
                </a:solidFill>
              </a:rPr>
              <a:t>قطاع التعليم والصحة: تحسن ملحوظ في مستويات التعليم والصحة؛</a:t>
            </a:r>
          </a:p>
          <a:p>
            <a:pPr marL="285750" lvl="0" indent="-285750" algn="ctr" rtl="1">
              <a:buFont typeface="Arial" panose="020B0604020202020204" pitchFamily="34" charset="0"/>
              <a:buChar char="•"/>
            </a:pPr>
            <a:r>
              <a:rPr lang="ar-DZ" sz="2400" b="1" dirty="0">
                <a:solidFill>
                  <a:schemeClr val="bg1"/>
                </a:solidFill>
              </a:rPr>
              <a:t>الحد من الفقر: انخفاض نسبة الفقر من 52.4% في 1970 إلى 5.1% في 1990؛</a:t>
            </a:r>
          </a:p>
          <a:p>
            <a:pPr marL="285750" lvl="0" indent="-285750" algn="ctr" rtl="1">
              <a:buFont typeface="Arial" panose="020B0604020202020204" pitchFamily="34" charset="0"/>
              <a:buChar char="•"/>
            </a:pPr>
            <a:r>
              <a:rPr lang="ar-DZ" sz="2400" b="1" dirty="0">
                <a:solidFill>
                  <a:schemeClr val="bg1"/>
                </a:solidFill>
              </a:rPr>
              <a:t>الرؤية التنموية المستقبلية (1990-2020): تهدف ماليزيا في عام 2020 إلى أن تصبح دولة متقدمة مع مستويات معيشة مرتفعة، مع التركيز على الخصخصة وزيادة دور القطاع الخاص</a:t>
            </a:r>
          </a:p>
          <a:p>
            <a:pPr lvl="0" algn="ctr" rtl="1"/>
            <a:endParaRPr lang="ar-DZ" b="1" dirty="0">
              <a:solidFill>
                <a:schemeClr val="bg1"/>
              </a:solidFill>
            </a:endParaRPr>
          </a:p>
          <a:p>
            <a:pPr lvl="0" algn="ctr" rtl="1"/>
            <a:r>
              <a:rPr lang="ar-SA" b="1" dirty="0">
                <a:solidFill>
                  <a:schemeClr val="bg1"/>
                </a:solidFill>
              </a:rPr>
              <a:t>	</a:t>
            </a:r>
            <a:endParaRPr lang="ar-DZ" b="1" dirty="0">
              <a:solidFill>
                <a:schemeClr val="bg1"/>
              </a:solidFill>
            </a:endParaRPr>
          </a:p>
        </p:txBody>
      </p:sp>
    </p:spTree>
    <p:extLst>
      <p:ext uri="{BB962C8B-B14F-4D97-AF65-F5344CB8AC3E}">
        <p14:creationId xmlns:p14="http://schemas.microsoft.com/office/powerpoint/2010/main" val="1149056192"/>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0923CE1-570C-DF67-2BD3-7E18B74EC3F7}"/>
              </a:ext>
            </a:extLst>
          </p:cNvPr>
          <p:cNvSpPr txBox="1"/>
          <p:nvPr/>
        </p:nvSpPr>
        <p:spPr>
          <a:xfrm>
            <a:off x="195943" y="308766"/>
            <a:ext cx="11582400" cy="4154984"/>
          </a:xfrm>
          <a:prstGeom prst="rect">
            <a:avLst/>
          </a:prstGeom>
          <a:noFill/>
        </p:spPr>
        <p:txBody>
          <a:bodyPr wrap="square">
            <a:spAutoFit/>
          </a:bodyPr>
          <a:lstStyle/>
          <a:p>
            <a:pPr algn="ctr" rtl="1"/>
            <a:r>
              <a:rPr lang="ar-DZ" sz="3200" b="1" dirty="0">
                <a:solidFill>
                  <a:srgbClr val="75BDA7"/>
                </a:solidFill>
              </a:rPr>
              <a:t>التحديات التي تواجه التنمية المستدامة في ماليزيا</a:t>
            </a:r>
          </a:p>
          <a:p>
            <a:pPr algn="ctr" rtl="1"/>
            <a:r>
              <a:rPr lang="ar-DZ" sz="2000" b="1" dirty="0">
                <a:solidFill>
                  <a:schemeClr val="bg1"/>
                </a:solidFill>
              </a:rPr>
              <a:t>1.التغيرات المناخية: تتعرض ماليزيا بشكل متكرر للكوارث الطبيعية مثل الفيضانات والأمطار الغزيرة، مما يؤثر على الزراعة والبنية التحتية. التغيرات المناخية تؤثر سلبًا على استدامة الموارد الطبيعية؛</a:t>
            </a:r>
          </a:p>
          <a:p>
            <a:pPr algn="ctr" rtl="1"/>
            <a:r>
              <a:rPr lang="ar-DZ" sz="2000" b="1" dirty="0">
                <a:solidFill>
                  <a:schemeClr val="bg1"/>
                </a:solidFill>
              </a:rPr>
              <a:t>2.إدارة الموارد الطبيعية: بالرغم من أن ماليزيا غنية بالموارد الطبيعية مثل النفط، الغاز، والأخشاب، إلا أن استنزاف هذه الموارد بشكل غير مستدام يشكل تهديدًا لمستقبل البلاد، خصوصًا في ظل الاحتياجات المتزايدة للطاقة؛</a:t>
            </a:r>
          </a:p>
          <a:p>
            <a:pPr algn="ctr" rtl="1"/>
            <a:r>
              <a:rPr lang="ar-DZ" sz="2000" b="1" dirty="0">
                <a:solidFill>
                  <a:schemeClr val="bg1"/>
                </a:solidFill>
              </a:rPr>
              <a:t>3.الفقر والتفاوت الاجتماعي: على الرغم من النمو الاقتصادي، لا يزال هناك تفاوت كبير في الدخل بين المناطق الحضرية والريفية، مما يعرقل تحقيق التنمية المتوازنة ويزيد من الفقر؛</a:t>
            </a:r>
          </a:p>
          <a:p>
            <a:pPr algn="ctr" rtl="1"/>
            <a:r>
              <a:rPr lang="ar-DZ" sz="2000" b="1" dirty="0">
                <a:solidFill>
                  <a:schemeClr val="bg1"/>
                </a:solidFill>
              </a:rPr>
              <a:t>4.التحضر والنمو السكاني: النمو السكاني السريع وزيادة عدد المدن يؤديان إلى ضغط على الموارد والخدمات الأساسية، مما يتطلب التخطيط السليم للتوسع العمراني لضمان استدامة التنمية؛</a:t>
            </a:r>
          </a:p>
          <a:p>
            <a:pPr algn="ctr" rtl="1"/>
            <a:r>
              <a:rPr lang="ar-DZ" sz="2000" b="1" dirty="0">
                <a:solidFill>
                  <a:schemeClr val="bg1"/>
                </a:solidFill>
              </a:rPr>
              <a:t>5.لتكنولوجيا والابتكار: رغم التقدم التكنولوجي في ماليزيا، إلا أن هناك حاجة كبيرة لتعزيز الابتكار في مجالات الطاقة المتجددة والتقنيات البيئية لتقليل الاعتماد على الوقود الأحفوري وتعزيز الاستدامة البيئية. </a:t>
            </a:r>
          </a:p>
          <a:p>
            <a:pPr algn="ctr" rtl="1"/>
            <a:endParaRPr lang="ar-DZ" sz="3200" b="1" dirty="0">
              <a:solidFill>
                <a:srgbClr val="75BDA7"/>
              </a:solidFill>
            </a:endParaRPr>
          </a:p>
        </p:txBody>
      </p:sp>
      <p:sp>
        <p:nvSpPr>
          <p:cNvPr id="3" name="Rectangle 2"/>
          <p:cNvSpPr/>
          <p:nvPr/>
        </p:nvSpPr>
        <p:spPr>
          <a:xfrm>
            <a:off x="163125" y="1794598"/>
            <a:ext cx="11865749" cy="584775"/>
          </a:xfrm>
          <a:prstGeom prst="rect">
            <a:avLst/>
          </a:prstGeom>
        </p:spPr>
        <p:txBody>
          <a:bodyPr wrap="square">
            <a:spAutoFit/>
          </a:bodyPr>
          <a:lstStyle/>
          <a:p>
            <a:pPr lvl="0" algn="ctr" rtl="1"/>
            <a:r>
              <a:rPr lang="ar-SA" sz="3200" b="1" dirty="0">
                <a:solidFill>
                  <a:srgbClr val="75BDA7"/>
                </a:solidFill>
              </a:rPr>
              <a:t>	</a:t>
            </a:r>
            <a:endParaRPr lang="ar-DZ" sz="1600" dirty="0">
              <a:solidFill>
                <a:schemeClr val="bg1"/>
              </a:solidFill>
            </a:endParaRPr>
          </a:p>
        </p:txBody>
      </p:sp>
      <p:sp>
        <p:nvSpPr>
          <p:cNvPr id="6" name="Rectangle 5"/>
          <p:cNvSpPr/>
          <p:nvPr/>
        </p:nvSpPr>
        <p:spPr>
          <a:xfrm>
            <a:off x="163124" y="1920997"/>
            <a:ext cx="11865749" cy="2062103"/>
          </a:xfrm>
          <a:prstGeom prst="rect">
            <a:avLst/>
          </a:prstGeom>
        </p:spPr>
        <p:txBody>
          <a:bodyPr wrap="square">
            <a:spAutoFit/>
          </a:bodyPr>
          <a:lstStyle/>
          <a:p>
            <a:pPr lvl="0" algn="ctr" rtl="1"/>
            <a:endParaRPr lang="ar-DZ" sz="3200" b="1" dirty="0">
              <a:solidFill>
                <a:srgbClr val="75BDA7"/>
              </a:solidFill>
            </a:endParaRPr>
          </a:p>
          <a:p>
            <a:pPr lvl="0" algn="ctr" rtl="1"/>
            <a:endParaRPr lang="ar-DZ" sz="3200" b="1" dirty="0">
              <a:solidFill>
                <a:srgbClr val="75BDA7"/>
              </a:solidFill>
            </a:endParaRPr>
          </a:p>
          <a:p>
            <a:pPr lvl="0" algn="ctr" rtl="1"/>
            <a:endParaRPr lang="ar-DZ" sz="3200" b="1" dirty="0">
              <a:solidFill>
                <a:srgbClr val="75BDA7"/>
              </a:solidFill>
            </a:endParaRPr>
          </a:p>
          <a:p>
            <a:pPr lvl="0" algn="ctr" rtl="1"/>
            <a:r>
              <a:rPr lang="ar-SA" sz="3200" b="1" dirty="0">
                <a:solidFill>
                  <a:srgbClr val="75BDA7"/>
                </a:solidFill>
              </a:rPr>
              <a:t>	</a:t>
            </a:r>
            <a:endParaRPr lang="ar-DZ" b="1" dirty="0">
              <a:solidFill>
                <a:schemeClr val="bg1"/>
              </a:solidFill>
            </a:endParaRPr>
          </a:p>
        </p:txBody>
      </p:sp>
    </p:spTree>
    <p:extLst>
      <p:ext uri="{BB962C8B-B14F-4D97-AF65-F5344CB8AC3E}">
        <p14:creationId xmlns:p14="http://schemas.microsoft.com/office/powerpoint/2010/main" val="968145857"/>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11">
            <a:extLst>
              <a:ext uri="{FF2B5EF4-FFF2-40B4-BE49-F238E27FC236}">
                <a16:creationId xmlns:a16="http://schemas.microsoft.com/office/drawing/2014/main" id="{761D5C1B-39FE-2949-16D4-283AB532DBE1}"/>
              </a:ext>
            </a:extLst>
          </p:cNvPr>
          <p:cNvSpPr>
            <a:spLocks noGrp="1"/>
          </p:cNvSpPr>
          <p:nvPr>
            <p:ph type="sldNum" sz="quarter" idx="12"/>
          </p:nvPr>
        </p:nvSpPr>
        <p:spPr/>
        <p:txBody>
          <a:bodyPr rtlCol="0"/>
          <a:lstStyle>
            <a:defPPr>
              <a:defRPr lang="en-GB"/>
            </a:defPPr>
          </a:lstStyle>
          <a:p>
            <a:pPr rtl="0"/>
            <a:fld id="{FE024F78-56A6-7740-B68D-8D4D026EDF3F}" type="slidenum">
              <a:rPr lang="en-GB" smtClean="0"/>
              <a:pPr rtl="0"/>
              <a:t>9</a:t>
            </a:fld>
            <a:endParaRPr lang="en-GB" dirty="0"/>
          </a:p>
        </p:txBody>
      </p:sp>
      <p:sp>
        <p:nvSpPr>
          <p:cNvPr id="18" name="Text Placeholder 17">
            <a:extLst>
              <a:ext uri="{FF2B5EF4-FFF2-40B4-BE49-F238E27FC236}">
                <a16:creationId xmlns:a16="http://schemas.microsoft.com/office/drawing/2014/main" id="{3D358FB0-B780-579E-9607-19DF962E20BC}"/>
              </a:ext>
            </a:extLst>
          </p:cNvPr>
          <p:cNvSpPr>
            <a:spLocks noGrp="1"/>
          </p:cNvSpPr>
          <p:nvPr>
            <p:ph type="body" sz="quarter" idx="28"/>
          </p:nvPr>
        </p:nvSpPr>
        <p:spPr>
          <a:xfrm>
            <a:off x="643277" y="910726"/>
            <a:ext cx="10515600" cy="6127749"/>
          </a:xfrm>
        </p:spPr>
        <p:txBody>
          <a:bodyPr>
            <a:normAutofit fontScale="92500"/>
          </a:bodyPr>
          <a:lstStyle/>
          <a:p>
            <a:pPr rtl="1">
              <a:lnSpc>
                <a:spcPct val="107000"/>
              </a:lnSpc>
              <a:spcAft>
                <a:spcPts val="800"/>
              </a:spcAft>
            </a:pPr>
            <a:r>
              <a:rPr lang="ar-SA" sz="4200" dirty="0">
                <a:solidFill>
                  <a:schemeClr val="accent3">
                    <a:lumMod val="75000"/>
                  </a:schemeClr>
                </a:solidFill>
                <a:effectLst/>
                <a:latin typeface="Calibri" panose="020F0502020204030204" pitchFamily="34" charset="0"/>
                <a:ea typeface="Calibri" panose="020F0502020204030204" pitchFamily="34" charset="0"/>
                <a:cs typeface="Simplified Arabic" panose="02020603050405020304" pitchFamily="18" charset="-78"/>
              </a:rPr>
              <a:t>النتائج : </a:t>
            </a:r>
            <a:endParaRPr lang="ar-DZ" sz="4200" dirty="0">
              <a:solidFill>
                <a:schemeClr val="accent3">
                  <a:lumMod val="75000"/>
                </a:schemeClr>
              </a:solidFill>
              <a:effectLst/>
              <a:latin typeface="Calibri" panose="020F0502020204030204" pitchFamily="34" charset="0"/>
              <a:ea typeface="Calibri" panose="020F0502020204030204" pitchFamily="34" charset="0"/>
              <a:cs typeface="Simplified Arabic" panose="02020603050405020304" pitchFamily="18" charset="-78"/>
            </a:endParaRPr>
          </a:p>
          <a:p>
            <a:pPr marL="342900" indent="-342900" rtl="1">
              <a:lnSpc>
                <a:spcPct val="107000"/>
              </a:lnSpc>
              <a:spcAft>
                <a:spcPts val="800"/>
              </a:spcAft>
              <a:buFont typeface="+mj-lt"/>
              <a:buAutoNum type="arabicPeriod"/>
            </a:pPr>
            <a:r>
              <a:rPr lang="ar-DZ" sz="2200" dirty="0" err="1">
                <a:latin typeface="Calibri" panose="020F0502020204030204" pitchFamily="34" charset="0"/>
                <a:ea typeface="Calibri" panose="020F0502020204030204" pitchFamily="34" charset="0"/>
                <a:cs typeface="Sakkal Majalla" panose="02000000000000000000" pitchFamily="2" charset="-78"/>
              </a:rPr>
              <a:t>الحوكمة</a:t>
            </a:r>
            <a:r>
              <a:rPr lang="ar-DZ" sz="2200" dirty="0">
                <a:latin typeface="Calibri" panose="020F0502020204030204" pitchFamily="34" charset="0"/>
                <a:ea typeface="Calibri" panose="020F0502020204030204" pitchFamily="34" charset="0"/>
                <a:cs typeface="Sakkal Majalla" panose="02000000000000000000" pitchFamily="2" charset="-78"/>
              </a:rPr>
              <a:t> ظهرت كنتيجة مباشرة للثورة المعلوماتية التي أثرت على الأنظمة السياسية عالميًا، وتُعرف بالحكم الرشيد والإدارة الفعالة؛	</a:t>
            </a:r>
          </a:p>
          <a:p>
            <a:pPr marL="342900" indent="-342900" rtl="1">
              <a:lnSpc>
                <a:spcPct val="107000"/>
              </a:lnSpc>
              <a:spcAft>
                <a:spcPts val="800"/>
              </a:spcAft>
              <a:buFont typeface="+mj-lt"/>
              <a:buAutoNum type="arabicPeriod"/>
            </a:pPr>
            <a:r>
              <a:rPr lang="ar-DZ" sz="2200" dirty="0">
                <a:latin typeface="Calibri" panose="020F0502020204030204" pitchFamily="34" charset="0"/>
                <a:ea typeface="Calibri" panose="020F0502020204030204" pitchFamily="34" charset="0"/>
                <a:cs typeface="Sakkal Majalla" panose="02000000000000000000" pitchFamily="2" charset="-78"/>
              </a:rPr>
              <a:t> تعتمد </a:t>
            </a:r>
            <a:r>
              <a:rPr lang="ar-DZ" sz="2200" dirty="0" err="1">
                <a:latin typeface="Calibri" panose="020F0502020204030204" pitchFamily="34" charset="0"/>
                <a:ea typeface="Calibri" panose="020F0502020204030204" pitchFamily="34" charset="0"/>
                <a:cs typeface="Sakkal Majalla" panose="02000000000000000000" pitchFamily="2" charset="-78"/>
              </a:rPr>
              <a:t>الحوكمة</a:t>
            </a:r>
            <a:r>
              <a:rPr lang="ar-DZ" sz="2200" dirty="0">
                <a:latin typeface="Calibri" panose="020F0502020204030204" pitchFamily="34" charset="0"/>
                <a:ea typeface="Calibri" panose="020F0502020204030204" pitchFamily="34" charset="0"/>
                <a:cs typeface="Sakkal Majalla" panose="02000000000000000000" pitchFamily="2" charset="-78"/>
              </a:rPr>
              <a:t> على مبادئ الشفافية، المشاركة، المساواة، اللامركزية، سيادة القانون، والعدالة، والتي تسهم في توفير بيئة ديمقراطية شاملة؛</a:t>
            </a:r>
          </a:p>
          <a:p>
            <a:pPr marL="342900" indent="-342900" rtl="1">
              <a:lnSpc>
                <a:spcPct val="107000"/>
              </a:lnSpc>
              <a:spcAft>
                <a:spcPts val="800"/>
              </a:spcAft>
              <a:buFont typeface="+mj-lt"/>
              <a:buAutoNum type="arabicPeriod"/>
            </a:pPr>
            <a:r>
              <a:rPr lang="ar-DZ" sz="2200" dirty="0">
                <a:latin typeface="Calibri" panose="020F0502020204030204" pitchFamily="34" charset="0"/>
                <a:ea typeface="Calibri" panose="020F0502020204030204" pitchFamily="34" charset="0"/>
                <a:cs typeface="Sakkal Majalla" panose="02000000000000000000" pitchFamily="2" charset="-78"/>
              </a:rPr>
              <a:t> تحقيق </a:t>
            </a:r>
            <a:r>
              <a:rPr lang="ar-DZ" sz="2200" dirty="0" err="1">
                <a:latin typeface="Calibri" panose="020F0502020204030204" pitchFamily="34" charset="0"/>
                <a:ea typeface="Calibri" panose="020F0502020204030204" pitchFamily="34" charset="0"/>
                <a:cs typeface="Sakkal Majalla" panose="02000000000000000000" pitchFamily="2" charset="-78"/>
              </a:rPr>
              <a:t>الحوكمة</a:t>
            </a:r>
            <a:r>
              <a:rPr lang="ar-DZ" sz="2200" dirty="0">
                <a:latin typeface="Calibri" panose="020F0502020204030204" pitchFamily="34" charset="0"/>
                <a:ea typeface="Calibri" panose="020F0502020204030204" pitchFamily="34" charset="0"/>
                <a:cs typeface="Sakkal Majalla" panose="02000000000000000000" pitchFamily="2" charset="-78"/>
              </a:rPr>
              <a:t> يتطلب تعاونًا مشتركًا بين القطاع العام، القطاع الخاص، ومؤسسات المجتمع المدني لتعزيز التفاعل وبناء مجتمع قائم على التعاون والاندماج؛</a:t>
            </a:r>
          </a:p>
          <a:p>
            <a:pPr marL="342900" indent="-342900" rtl="1">
              <a:lnSpc>
                <a:spcPct val="107000"/>
              </a:lnSpc>
              <a:spcAft>
                <a:spcPts val="800"/>
              </a:spcAft>
              <a:buFont typeface="+mj-lt"/>
              <a:buAutoNum type="arabicPeriod"/>
            </a:pPr>
            <a:r>
              <a:rPr lang="ar-DZ" sz="2200" dirty="0">
                <a:latin typeface="Calibri" panose="020F0502020204030204" pitchFamily="34" charset="0"/>
                <a:ea typeface="Calibri" panose="020F0502020204030204" pitchFamily="34" charset="0"/>
                <a:cs typeface="Sakkal Majalla" panose="02000000000000000000" pitchFamily="2" charset="-78"/>
              </a:rPr>
              <a:t> الإصلاح السياسي يمثل أداة أساسية لتحقيق </a:t>
            </a:r>
            <a:r>
              <a:rPr lang="ar-DZ" sz="2200" dirty="0" err="1">
                <a:latin typeface="Calibri" panose="020F0502020204030204" pitchFamily="34" charset="0"/>
                <a:ea typeface="Calibri" panose="020F0502020204030204" pitchFamily="34" charset="0"/>
                <a:cs typeface="Sakkal Majalla" panose="02000000000000000000" pitchFamily="2" charset="-78"/>
              </a:rPr>
              <a:t>الحوكمة</a:t>
            </a:r>
            <a:r>
              <a:rPr lang="ar-DZ" sz="2200" dirty="0">
                <a:latin typeface="Calibri" panose="020F0502020204030204" pitchFamily="34" charset="0"/>
                <a:ea typeface="Calibri" panose="020F0502020204030204" pitchFamily="34" charset="0"/>
                <a:cs typeface="Sakkal Majalla" panose="02000000000000000000" pitchFamily="2" charset="-78"/>
              </a:rPr>
              <a:t> ويستلزم أداءً فعالًا من مؤسسات الدولة مع الالتزام بالإصلاحات المطلوبة؛</a:t>
            </a:r>
          </a:p>
          <a:p>
            <a:pPr marL="342900" indent="-342900" rtl="1">
              <a:lnSpc>
                <a:spcPct val="107000"/>
              </a:lnSpc>
              <a:spcAft>
                <a:spcPts val="800"/>
              </a:spcAft>
              <a:buFont typeface="+mj-lt"/>
              <a:buAutoNum type="arabicPeriod"/>
            </a:pPr>
            <a:r>
              <a:rPr lang="ar-DZ" sz="2200" dirty="0">
                <a:latin typeface="Calibri" panose="020F0502020204030204" pitchFamily="34" charset="0"/>
                <a:ea typeface="Calibri" panose="020F0502020204030204" pitchFamily="34" charset="0"/>
                <a:cs typeface="Sakkal Majalla" panose="02000000000000000000" pitchFamily="2" charset="-78"/>
              </a:rPr>
              <a:t>نجاح التجربة الماليزية يعزى إلى توافقها مع واقع البلاد وظروفها، مما يبرز أهمية تكييف التجارب الناجحة مع خصوصيات الدول الأخرى؛</a:t>
            </a:r>
          </a:p>
          <a:p>
            <a:pPr algn="r" rtl="1">
              <a:lnSpc>
                <a:spcPct val="107000"/>
              </a:lnSpc>
              <a:spcAft>
                <a:spcPts val="800"/>
              </a:spcAft>
            </a:pPr>
            <a:r>
              <a:rPr lang="ar-DZ" sz="1800" dirty="0">
                <a:effectLst/>
                <a:latin typeface="Calibri" panose="020F0502020204030204" pitchFamily="34" charset="0"/>
                <a:ea typeface="Calibri" panose="020F0502020204030204" pitchFamily="34" charset="0"/>
                <a:cs typeface="Sakkal Majalla" panose="02000000000000000000" pitchFamily="2" charset="-78"/>
              </a:rPr>
              <a:t>خلصت الدراسة لمجموعة من التوصيات أبرزها: </a:t>
            </a:r>
            <a:endParaRPr lang="en-GB" sz="18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Symbol" panose="05050102010706020507" pitchFamily="18" charset="2"/>
              <a:buChar char=""/>
            </a:pPr>
            <a:r>
              <a:rPr lang="ar-DZ" sz="2200" dirty="0">
                <a:latin typeface="Calibri" panose="020F0502020204030204" pitchFamily="34" charset="0"/>
                <a:ea typeface="Calibri" panose="020F0502020204030204" pitchFamily="34" charset="0"/>
                <a:cs typeface="Sakkal Majalla" panose="02000000000000000000" pitchFamily="2" charset="-78"/>
              </a:rPr>
              <a:t>فتح آفاق بحثية معمقة لدراسة ترابط الأهداف وتأثيرها المتبادل، مما يمكن الدول من تصميم نهج يتناسب مع ظروفها؛ </a:t>
            </a:r>
          </a:p>
          <a:p>
            <a:pPr marL="342900" lvl="0" indent="-342900" algn="r" rtl="1">
              <a:lnSpc>
                <a:spcPct val="107000"/>
              </a:lnSpc>
              <a:spcAft>
                <a:spcPts val="800"/>
              </a:spcAft>
              <a:buFont typeface="Symbol" panose="05050102010706020507" pitchFamily="18" charset="2"/>
              <a:buChar char=""/>
            </a:pPr>
            <a:r>
              <a:rPr lang="ar-DZ" sz="2200" dirty="0">
                <a:latin typeface="Calibri" panose="020F0502020204030204" pitchFamily="34" charset="0"/>
                <a:ea typeface="Calibri" panose="020F0502020204030204" pitchFamily="34" charset="0"/>
                <a:cs typeface="Sakkal Majalla" panose="02000000000000000000" pitchFamily="2" charset="-78"/>
              </a:rPr>
              <a:t>تبسيط هذه الأهداف عبر اختصارها إلى 6 محاور رئيسية، كما ورد في تقرير التنمية المستدامة لعام 2019، بهدف مساعدة الحكومات على وضع استراتيجيات تنفيذية واضحة تدعم تطوير هذا المفهوم وتحقق أهدافه.</a:t>
            </a:r>
            <a:endParaRPr lang="en-GB" sz="2200" dirty="0">
              <a:latin typeface="Calibri" panose="020F0502020204030204" pitchFamily="34" charset="0"/>
              <a:ea typeface="Calibri" panose="020F0502020204030204" pitchFamily="34" charset="0"/>
              <a:cs typeface="Sakkal Majalla" panose="02000000000000000000" pitchFamily="2" charset="-78"/>
            </a:endParaRPr>
          </a:p>
        </p:txBody>
      </p:sp>
      <p:sp>
        <p:nvSpPr>
          <p:cNvPr id="20" name="Freeform 4">
            <a:extLst>
              <a:ext uri="{FF2B5EF4-FFF2-40B4-BE49-F238E27FC236}">
                <a16:creationId xmlns:a16="http://schemas.microsoft.com/office/drawing/2014/main" id="{D99F028A-9A09-CF5B-6B58-368335C1E5DF}"/>
              </a:ext>
            </a:extLst>
          </p:cNvPr>
          <p:cNvSpPr/>
          <p:nvPr/>
        </p:nvSpPr>
        <p:spPr>
          <a:xfrm flipH="1">
            <a:off x="5626100" y="117476"/>
            <a:ext cx="5245100" cy="1053804"/>
          </a:xfrm>
          <a:custGeom>
            <a:avLst/>
            <a:gdLst/>
            <a:ahLst/>
            <a:cxnLst/>
            <a:rect l="l" t="t" r="r" b="b"/>
            <a:pathLst>
              <a:path w="4876800" h="1555157">
                <a:moveTo>
                  <a:pt x="0" y="0"/>
                </a:moveTo>
                <a:lnTo>
                  <a:pt x="4876800" y="0"/>
                </a:lnTo>
                <a:lnTo>
                  <a:pt x="4876800" y="1555158"/>
                </a:lnTo>
                <a:lnTo>
                  <a:pt x="0" y="155515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GB"/>
          </a:p>
        </p:txBody>
      </p:sp>
      <p:sp>
        <p:nvSpPr>
          <p:cNvPr id="19" name="Freeform 10">
            <a:extLst>
              <a:ext uri="{FF2B5EF4-FFF2-40B4-BE49-F238E27FC236}">
                <a16:creationId xmlns:a16="http://schemas.microsoft.com/office/drawing/2014/main" id="{921429F4-6702-9037-B0CD-0A353B26F8EC}"/>
              </a:ext>
            </a:extLst>
          </p:cNvPr>
          <p:cNvSpPr/>
          <p:nvPr/>
        </p:nvSpPr>
        <p:spPr>
          <a:xfrm>
            <a:off x="9556750" y="-12700"/>
            <a:ext cx="2743200" cy="1416050"/>
          </a:xfrm>
          <a:prstGeom prst="leftArrow">
            <a:avLst>
              <a:gd name="adj1" fmla="val 43378"/>
              <a:gd name="adj2" fmla="val 67889"/>
            </a:avLst>
          </a:prstGeom>
          <a:blipFill>
            <a:blip r:embed="rId5"/>
            <a:stretch>
              <a:fillRect/>
            </a:stretch>
          </a:blipFill>
        </p:spPr>
        <p:txBody>
          <a:bodyPr/>
          <a:lstStyle/>
          <a:p>
            <a:endParaRPr lang="en-GB" dirty="0"/>
          </a:p>
        </p:txBody>
      </p:sp>
      <p:sp>
        <p:nvSpPr>
          <p:cNvPr id="22" name="Freeform 3">
            <a:extLst>
              <a:ext uri="{FF2B5EF4-FFF2-40B4-BE49-F238E27FC236}">
                <a16:creationId xmlns:a16="http://schemas.microsoft.com/office/drawing/2014/main" id="{CA187257-9ABA-D1A1-E686-7C919A2AF96F}"/>
              </a:ext>
            </a:extLst>
          </p:cNvPr>
          <p:cNvSpPr/>
          <p:nvPr/>
        </p:nvSpPr>
        <p:spPr>
          <a:xfrm>
            <a:off x="0" y="5228524"/>
            <a:ext cx="1383497" cy="1512000"/>
          </a:xfrm>
          <a:custGeom>
            <a:avLst/>
            <a:gdLst/>
            <a:ahLst/>
            <a:cxnLst/>
            <a:rect l="l" t="t" r="r" b="b"/>
            <a:pathLst>
              <a:path w="5271134" h="5309750">
                <a:moveTo>
                  <a:pt x="0" y="0"/>
                </a:moveTo>
                <a:lnTo>
                  <a:pt x="5271133" y="0"/>
                </a:lnTo>
                <a:lnTo>
                  <a:pt x="5271133" y="5309750"/>
                </a:lnTo>
                <a:lnTo>
                  <a:pt x="0" y="530975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a:ln cap="sq">
            <a:noFill/>
            <a:prstDash val="solid"/>
            <a:miter/>
          </a:ln>
        </p:spPr>
        <p:txBody>
          <a:bodyPr/>
          <a:lstStyle/>
          <a:p>
            <a:endParaRPr lang="en-GB"/>
          </a:p>
        </p:txBody>
      </p:sp>
      <p:sp>
        <p:nvSpPr>
          <p:cNvPr id="21" name="Freeform 4">
            <a:extLst>
              <a:ext uri="{FF2B5EF4-FFF2-40B4-BE49-F238E27FC236}">
                <a16:creationId xmlns:a16="http://schemas.microsoft.com/office/drawing/2014/main" id="{E0A2ECD1-E4DF-AF09-F9B5-212C9416B9E2}"/>
              </a:ext>
            </a:extLst>
          </p:cNvPr>
          <p:cNvSpPr/>
          <p:nvPr/>
        </p:nvSpPr>
        <p:spPr>
          <a:xfrm>
            <a:off x="205346" y="5464159"/>
            <a:ext cx="775835" cy="1040729"/>
          </a:xfrm>
          <a:custGeom>
            <a:avLst/>
            <a:gdLst/>
            <a:ahLst/>
            <a:cxnLst/>
            <a:rect l="l" t="t" r="r" b="b"/>
            <a:pathLst>
              <a:path w="4105808" h="5972084">
                <a:moveTo>
                  <a:pt x="0" y="0"/>
                </a:moveTo>
                <a:lnTo>
                  <a:pt x="4105808" y="0"/>
                </a:lnTo>
                <a:lnTo>
                  <a:pt x="4105808" y="5972084"/>
                </a:lnTo>
                <a:lnTo>
                  <a:pt x="0" y="5972084"/>
                </a:lnTo>
                <a:lnTo>
                  <a:pt x="0" y="0"/>
                </a:lnTo>
                <a:close/>
              </a:path>
            </a:pathLst>
          </a:custGeom>
          <a:blipFill>
            <a:blip r:embed="rId8">
              <a:grayscl/>
              <a:extLst>
                <a:ext uri="{BEBA8EAE-BF5A-486C-A8C5-ECC9F3942E4B}">
                  <a14:imgProps xmlns:a14="http://schemas.microsoft.com/office/drawing/2010/main">
                    <a14:imgLayer r:embed="rId9">
                      <a14:imgEffect>
                        <a14:colorTemperature colorTemp="4700"/>
                      </a14:imgEffect>
                    </a14:imgLayer>
                  </a14:imgProps>
                </a:ext>
              </a:extLst>
            </a:blip>
            <a:stretch>
              <a:fillRect/>
            </a:stretch>
          </a:blipFill>
        </p:spPr>
        <p:txBody>
          <a:bodyPr/>
          <a:lstStyle/>
          <a:p>
            <a:endParaRPr lang="en-GB" dirty="0"/>
          </a:p>
        </p:txBody>
      </p:sp>
    </p:spTree>
    <p:extLst>
      <p:ext uri="{BB962C8B-B14F-4D97-AF65-F5344CB8AC3E}">
        <p14:creationId xmlns:p14="http://schemas.microsoft.com/office/powerpoint/2010/main" val="3999271791"/>
      </p:ext>
    </p:extLst>
  </p:cSld>
  <p:clrMapOvr>
    <a:masterClrMapping/>
  </p:clrMapOvr>
  <mc:AlternateContent xmlns:mc="http://schemas.openxmlformats.org/markup-compatibility/2006" xmlns:p14="http://schemas.microsoft.com/office/powerpoint/2010/main">
    <mc:Choice Requires="p14">
      <p:transition p14:dur="250">
        <p:wipe/>
      </p:transition>
    </mc:Choice>
    <mc:Fallback xmlns="">
      <p:transition>
        <p:wipe/>
      </p:transition>
    </mc:Fallback>
  </mc:AlternateContent>
</p:sld>
</file>

<file path=ppt/theme/theme1.xml><?xml version="1.0" encoding="utf-8"?>
<a:theme xmlns:a="http://schemas.openxmlformats.org/drawingml/2006/main" name="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Custom 15">
      <a:majorFont>
        <a:latin typeface="Biome"/>
        <a:ea typeface=""/>
        <a:cs typeface=""/>
      </a:majorFont>
      <a:minorFont>
        <a:latin typeface="Arial Nov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66774621_TF11936837_Win32" id="{6FE25588-2BEE-489B-94A5-B1411D9D03CB}" vid="{0FF049F1-5D48-447F-9C87-2D2E007BA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6D7367-F508-4F80-B02C-79260B726607}">
  <ds:schemaRefs>
    <ds:schemaRef ds:uri="http://schemas.openxmlformats.org/package/2006/metadata/core-properties"/>
    <ds:schemaRef ds:uri="http://purl.org/dc/dcmitype/"/>
    <ds:schemaRef ds:uri="http://purl.org/dc/elements/1.1/"/>
    <ds:schemaRef ds:uri="http://schemas.microsoft.com/office/infopath/2007/PartnerControls"/>
    <ds:schemaRef ds:uri="230e9df3-be65-4c73-a93b-d1236ebd677e"/>
    <ds:schemaRef ds:uri="http://purl.org/dc/terms/"/>
    <ds:schemaRef ds:uri="16c05727-aa75-4e4a-9b5f-8a80a1165891"/>
    <ds:schemaRef ds:uri="http://schemas.microsoft.com/sharepoint/v3"/>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4C44BFB8-0B48-48D5-A0BA-9317960E8F6C}">
  <ds:schemaRefs>
    <ds:schemaRef ds:uri="http://schemas.microsoft.com/sharepoint/v3/contenttype/forms"/>
  </ds:schemaRefs>
</ds:datastoreItem>
</file>

<file path=customXml/itemProps3.xml><?xml version="1.0" encoding="utf-8"?>
<ds:datastoreItem xmlns:ds="http://schemas.openxmlformats.org/officeDocument/2006/customXml" ds:itemID="{D9DD645B-D823-4D85-A8AC-AFAC8212B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blockchain</Template>
  <TotalTime>258</TotalTime>
  <Words>936</Words>
  <Application>Microsoft Office PowerPoint</Application>
  <PresentationFormat>Grand écran</PresentationFormat>
  <Paragraphs>73</Paragraphs>
  <Slides>9</Slides>
  <Notes>2</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9</vt:i4>
      </vt:variant>
    </vt:vector>
  </HeadingPairs>
  <TitlesOfParts>
    <vt:vector size="20" baseType="lpstr">
      <vt:lpstr>Arial</vt:lpstr>
      <vt:lpstr>Arial Nova</vt:lpstr>
      <vt:lpstr>Biome</vt:lpstr>
      <vt:lpstr>Biome Light</vt:lpstr>
      <vt:lpstr>Calibri</vt:lpstr>
      <vt:lpstr>Pattanakarn</vt:lpstr>
      <vt:lpstr>Sakkal Majalla</vt:lpstr>
      <vt:lpstr>Segoe UI</vt:lpstr>
      <vt:lpstr>Simplified Arabic</vt:lpstr>
      <vt:lpstr>Symbol</vt:lpstr>
      <vt:lpstr>Office Theme</vt:lpstr>
      <vt:lpstr>Présentation PowerPoint</vt:lpstr>
      <vt:lpstr>مقدمة : </vt:lpstr>
      <vt:lpstr>المحور الأول: الأسس النظرية للحوكمة المالية والتنمية المستدامة: </vt:lpstr>
      <vt:lpstr>المحور الثاني: </vt:lpstr>
      <vt:lpstr>Présentation PowerPoint</vt:lpstr>
      <vt:lpstr>المحور الثالث: </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Khawla Ben</dc:creator>
  <cp:lastModifiedBy>PC-HP</cp:lastModifiedBy>
  <cp:revision>39</cp:revision>
  <dcterms:created xsi:type="dcterms:W3CDTF">2024-01-30T18:27:48Z</dcterms:created>
  <dcterms:modified xsi:type="dcterms:W3CDTF">2024-12-02T17:08:39Z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