
<file path=[Content_Types].xml><?xml version="1.0" encoding="utf-8"?>
<Types xmlns="http://schemas.openxmlformats.org/package/2006/content-types">
  <Default Extension="jpeg" ContentType="image/jpeg"/>
  <Default Extension="png" ContentType="image/png"/>
  <Default Extension="rels" ContentType="application/vnd.openxmlformats-package.relationships+xml"/>
  <Default Extension="wdp" ContentType="image/vnd.ms-photo"/>
  <Default Extension="xml" ContentType="application/xml"/>
  <Override PartName="/ppt/presentation.xml" ContentType="application/vnd.openxmlformats-officedocument.presentationml.slideshow.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diagrams/data1.xml" ContentType="application/vnd.openxmlformats-officedocument.drawingml.diagramData+xml"/>
  <Override PartName="/ppt/diagrams/layout1.xml" ContentType="application/vnd.openxmlformats-officedocument.drawingml.diagramLayout+xml"/>
  <Override PartName="/ppt/diagrams/quickStyle1.xml" ContentType="application/vnd.openxmlformats-officedocument.drawingml.diagramStyle+xml"/>
  <Override PartName="/ppt/diagrams/colors1.xml" ContentType="application/vnd.openxmlformats-officedocument.drawingml.diagramColors+xml"/>
  <Override PartName="/ppt/diagrams/drawing1.xml" ContentType="application/vnd.ms-office.drawingml.diagramDrawing+xml"/>
  <Override PartName="/ppt/diagrams/data2.xml" ContentType="application/vnd.openxmlformats-officedocument.drawingml.diagramData+xml"/>
  <Override PartName="/ppt/diagrams/layout2.xml" ContentType="application/vnd.openxmlformats-officedocument.drawingml.diagramLayout+xml"/>
  <Override PartName="/ppt/diagrams/quickStyle2.xml" ContentType="application/vnd.openxmlformats-officedocument.drawingml.diagramStyle+xml"/>
  <Override PartName="/ppt/diagrams/colors2.xml" ContentType="application/vnd.openxmlformats-officedocument.drawingml.diagramColors+xml"/>
  <Override PartName="/ppt/diagrams/drawing2.xml" ContentType="application/vnd.ms-office.drawingml.diagramDrawing+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rtl="1" saveSubsetFonts="1">
  <p:sldMasterIdLst>
    <p:sldMasterId id="2147483697" r:id="rId1"/>
  </p:sldMasterIdLst>
  <p:sldIdLst>
    <p:sldId id="362" r:id="rId2"/>
    <p:sldId id="327" r:id="rId3"/>
    <p:sldId id="258" r:id="rId4"/>
    <p:sldId id="259" r:id="rId5"/>
    <p:sldId id="260" r:id="rId6"/>
    <p:sldId id="261" r:id="rId7"/>
    <p:sldId id="262" r:id="rId8"/>
    <p:sldId id="263" r:id="rId9"/>
    <p:sldId id="282" r:id="rId10"/>
    <p:sldId id="265" r:id="rId11"/>
    <p:sldId id="270" r:id="rId12"/>
    <p:sldId id="287" r:id="rId13"/>
    <p:sldId id="289" r:id="rId14"/>
    <p:sldId id="273" r:id="rId15"/>
    <p:sldId id="274" r:id="rId16"/>
    <p:sldId id="275" r:id="rId17"/>
    <p:sldId id="276" r:id="rId18"/>
    <p:sldId id="277" r:id="rId19"/>
    <p:sldId id="278" r:id="rId20"/>
    <p:sldId id="279" r:id="rId21"/>
    <p:sldId id="266" r:id="rId22"/>
    <p:sldId id="267" r:id="rId23"/>
    <p:sldId id="268" r:id="rId24"/>
    <p:sldId id="269" r:id="rId25"/>
    <p:sldId id="361" r:id="rId26"/>
  </p:sldIdLst>
  <p:sldSz cx="12192000" cy="6858000"/>
  <p:notesSz cx="6858000" cy="9144000"/>
  <p:defaultTextStyle>
    <a:defPPr>
      <a:defRPr lang="fr-FR"/>
    </a:defPPr>
    <a:lvl1pPr marL="0" algn="r" defTabSz="914400" rtl="1" eaLnBrk="1" latinLnBrk="0" hangingPunct="1">
      <a:defRPr sz="1800" kern="1200">
        <a:solidFill>
          <a:schemeClr val="tx1"/>
        </a:solidFill>
        <a:latin typeface="+mn-lt"/>
        <a:ea typeface="+mn-ea"/>
        <a:cs typeface="+mn-cs"/>
      </a:defRPr>
    </a:lvl1pPr>
    <a:lvl2pPr marL="457200" algn="r" defTabSz="914400" rtl="1" eaLnBrk="1" latinLnBrk="0" hangingPunct="1">
      <a:defRPr sz="1800" kern="1200">
        <a:solidFill>
          <a:schemeClr val="tx1"/>
        </a:solidFill>
        <a:latin typeface="+mn-lt"/>
        <a:ea typeface="+mn-ea"/>
        <a:cs typeface="+mn-cs"/>
      </a:defRPr>
    </a:lvl2pPr>
    <a:lvl3pPr marL="914400" algn="r" defTabSz="914400" rtl="1" eaLnBrk="1" latinLnBrk="0" hangingPunct="1">
      <a:defRPr sz="1800" kern="1200">
        <a:solidFill>
          <a:schemeClr val="tx1"/>
        </a:solidFill>
        <a:latin typeface="+mn-lt"/>
        <a:ea typeface="+mn-ea"/>
        <a:cs typeface="+mn-cs"/>
      </a:defRPr>
    </a:lvl3pPr>
    <a:lvl4pPr marL="1371600" algn="r" defTabSz="914400" rtl="1" eaLnBrk="1" latinLnBrk="0" hangingPunct="1">
      <a:defRPr sz="1800" kern="1200">
        <a:solidFill>
          <a:schemeClr val="tx1"/>
        </a:solidFill>
        <a:latin typeface="+mn-lt"/>
        <a:ea typeface="+mn-ea"/>
        <a:cs typeface="+mn-cs"/>
      </a:defRPr>
    </a:lvl4pPr>
    <a:lvl5pPr marL="1828800" algn="r" defTabSz="914400" rtl="1" eaLnBrk="1" latinLnBrk="0" hangingPunct="1">
      <a:defRPr sz="1800" kern="1200">
        <a:solidFill>
          <a:schemeClr val="tx1"/>
        </a:solidFill>
        <a:latin typeface="+mn-lt"/>
        <a:ea typeface="+mn-ea"/>
        <a:cs typeface="+mn-cs"/>
      </a:defRPr>
    </a:lvl5pPr>
    <a:lvl6pPr marL="2286000" algn="r" defTabSz="914400" rtl="1" eaLnBrk="1" latinLnBrk="0" hangingPunct="1">
      <a:defRPr sz="1800" kern="1200">
        <a:solidFill>
          <a:schemeClr val="tx1"/>
        </a:solidFill>
        <a:latin typeface="+mn-lt"/>
        <a:ea typeface="+mn-ea"/>
        <a:cs typeface="+mn-cs"/>
      </a:defRPr>
    </a:lvl6pPr>
    <a:lvl7pPr marL="2743200" algn="r" defTabSz="914400" rtl="1" eaLnBrk="1" latinLnBrk="0" hangingPunct="1">
      <a:defRPr sz="1800" kern="1200">
        <a:solidFill>
          <a:schemeClr val="tx1"/>
        </a:solidFill>
        <a:latin typeface="+mn-lt"/>
        <a:ea typeface="+mn-ea"/>
        <a:cs typeface="+mn-cs"/>
      </a:defRPr>
    </a:lvl7pPr>
    <a:lvl8pPr marL="3200400" algn="r" defTabSz="914400" rtl="1" eaLnBrk="1" latinLnBrk="0" hangingPunct="1">
      <a:defRPr sz="1800" kern="1200">
        <a:solidFill>
          <a:schemeClr val="tx1"/>
        </a:solidFill>
        <a:latin typeface="+mn-lt"/>
        <a:ea typeface="+mn-ea"/>
        <a:cs typeface="+mn-cs"/>
      </a:defRPr>
    </a:lvl8pPr>
    <a:lvl9pPr marL="3657600" algn="r" defTabSz="914400" rtl="1"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a:tblStyle styleId="{5C22544A-7EE6-4342-B048-85BDC9FD1C3A}" styleName="نمط متوسط 2 - تمييز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84380"/>
    <p:restoredTop sz="94660"/>
  </p:normalViewPr>
  <p:slideViewPr>
    <p:cSldViewPr snapToGrid="0">
      <p:cViewPr varScale="1">
        <p:scale>
          <a:sx n="62" d="100"/>
          <a:sy n="62" d="100"/>
        </p:scale>
        <p:origin x="954" y="66"/>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 Type="http://schemas.openxmlformats.org/officeDocument/2006/relationships/slide" Target="slides/slide2.xml"/><Relationship Id="rId21" Type="http://schemas.openxmlformats.org/officeDocument/2006/relationships/slide" Target="slides/slide20.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theme" Target="theme/theme1.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viewProps" Target="viewProps.xml"/><Relationship Id="rId10" Type="http://schemas.openxmlformats.org/officeDocument/2006/relationships/slide" Target="slides/slide9.xml"/><Relationship Id="rId19" Type="http://schemas.openxmlformats.org/officeDocument/2006/relationships/slide" Target="slides/slide18.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presProps" Target="presProps.xml"/><Relationship Id="rId30" Type="http://schemas.openxmlformats.org/officeDocument/2006/relationships/tableStyles" Target="tableStyles.xml"/></Relationships>
</file>

<file path=ppt/diagrams/colors1.xml><?xml version="1.0" encoding="utf-8"?>
<dgm:colorsDef xmlns:dgm="http://schemas.openxmlformats.org/drawingml/2006/diagram" xmlns:a="http://schemas.openxmlformats.org/drawingml/2006/main" uniqueId="urn:microsoft.com/office/officeart/2005/8/colors/colorful4">
  <dgm:title val=""/>
  <dgm:desc val=""/>
  <dgm:catLst>
    <dgm:cat type="colorful" pri="10400"/>
  </dgm:catLst>
  <dgm:styleLbl name="node0">
    <dgm:fillClrLst meth="repeat">
      <a:schemeClr val="accent3"/>
    </dgm:fillClrLst>
    <dgm:linClrLst meth="repeat">
      <a:schemeClr val="lt1"/>
    </dgm:linClrLst>
    <dgm:effectClrLst/>
    <dgm:txLinClrLst/>
    <dgm:txFillClrLst/>
    <dgm:txEffectClrLst/>
  </dgm:styleLbl>
  <dgm:styleLbl name="node1">
    <dgm:fillClrLst>
      <a:schemeClr val="accent4"/>
      <a:schemeClr val="accent5"/>
    </dgm:fillClrLst>
    <dgm:linClrLst meth="repeat">
      <a:schemeClr val="lt1"/>
    </dgm:linClrLst>
    <dgm:effectClrLst/>
    <dgm:txLinClrLst/>
    <dgm:txFillClrLst/>
    <dgm:txEffectClrLst/>
  </dgm:styleLbl>
  <dgm:styleLbl name="alignNode1">
    <dgm:fillClrLst>
      <a:schemeClr val="accent4"/>
      <a:schemeClr val="accent5"/>
    </dgm:fillClrLst>
    <dgm:linClrLst>
      <a:schemeClr val="accent4"/>
      <a:schemeClr val="accent5"/>
    </dgm:linClrLst>
    <dgm:effectClrLst/>
    <dgm:txLinClrLst/>
    <dgm:txFillClrLst/>
    <dgm:txEffectClrLst/>
  </dgm:styleLbl>
  <dgm:styleLbl name="lnNode1">
    <dgm:fillClrLst>
      <a:schemeClr val="accent4"/>
      <a:schemeClr val="accent5"/>
    </dgm:fillClrLst>
    <dgm:linClrLst meth="repeat">
      <a:schemeClr val="lt1"/>
    </dgm:linClrLst>
    <dgm:effectClrLst/>
    <dgm:txLinClrLst/>
    <dgm:txFillClrLst/>
    <dgm:txEffectClrLst/>
  </dgm:styleLbl>
  <dgm:styleLbl name="vennNode1">
    <dgm:fillClrLst>
      <a:schemeClr val="accent4">
        <a:alpha val="50000"/>
      </a:schemeClr>
      <a:schemeClr val="accent5">
        <a:alpha val="50000"/>
      </a:schemeClr>
    </dgm:fillClrLst>
    <dgm:linClrLst meth="repeat">
      <a:schemeClr val="lt1"/>
    </dgm:linClrLst>
    <dgm:effectClrLst/>
    <dgm:txLinClrLst/>
    <dgm:txFillClrLst/>
    <dgm:txEffectClrLst/>
  </dgm:styleLbl>
  <dgm:styleLbl name="node2">
    <dgm:fillClrLst>
      <a:schemeClr val="accent5"/>
    </dgm:fillClrLst>
    <dgm:linClrLst meth="repeat">
      <a:schemeClr val="lt1"/>
    </dgm:linClrLst>
    <dgm:effectClrLst/>
    <dgm:txLinClrLst/>
    <dgm:txFillClrLst/>
    <dgm:txEffectClrLst/>
  </dgm:styleLbl>
  <dgm:styleLbl name="node3">
    <dgm:fillClrLst>
      <a:schemeClr val="accent6"/>
    </dgm:fillClrLst>
    <dgm:linClrLst meth="repeat">
      <a:schemeClr val="lt1"/>
    </dgm:linClrLst>
    <dgm:effectClrLst/>
    <dgm:txLinClrLst/>
    <dgm:txFillClrLst/>
    <dgm:txEffectClrLst/>
  </dgm:styleLbl>
  <dgm:styleLbl name="node4">
    <dgm:fillClrLst>
      <a:schemeClr val="accent1"/>
    </dgm:fillClrLst>
    <dgm:linClrLst meth="repeat">
      <a:schemeClr val="lt1"/>
    </dgm:linClrLst>
    <dgm:effectClrLst/>
    <dgm:txLinClrLst/>
    <dgm:txFillClrLst/>
    <dgm:txEffectClrLst/>
  </dgm:styleLbl>
  <dgm:styleLbl name="fgImgPlace1">
    <dgm:fillClrLst>
      <a:schemeClr val="accent4">
        <a:tint val="50000"/>
      </a:schemeClr>
      <a:schemeClr val="accent5">
        <a:tint val="50000"/>
      </a:schemeClr>
    </dgm:fillClrLst>
    <dgm:linClrLst meth="repeat">
      <a:schemeClr val="lt1"/>
    </dgm:linClrLst>
    <dgm:effectClrLst/>
    <dgm:txLinClrLst/>
    <dgm:txFillClrLst meth="repeat">
      <a:schemeClr val="lt1"/>
    </dgm:txFillClrLst>
    <dgm:txEffectClrLst/>
  </dgm:styleLbl>
  <dgm:styleLbl name="alignImgPlace1">
    <dgm:fillClrLst>
      <a:schemeClr val="accent4">
        <a:tint val="50000"/>
      </a:schemeClr>
      <a:schemeClr val="accent5">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4">
        <a:tint val="50000"/>
      </a:schemeClr>
      <a:schemeClr val="accent5">
        <a:tint val="20000"/>
      </a:schemeClr>
    </dgm:fillClrLst>
    <dgm:linClrLst meth="repeat">
      <a:schemeClr val="lt1"/>
    </dgm:linClrLst>
    <dgm:effectClrLst/>
    <dgm:txLinClrLst/>
    <dgm:txFillClrLst meth="repeat">
      <a:schemeClr val="lt1"/>
    </dgm:txFillClrLst>
    <dgm:txEffectClrLst/>
  </dgm:styleLbl>
  <dgm:styleLbl name="sibTrans2D1">
    <dgm:fillClrLst>
      <a:schemeClr val="accent4"/>
      <a:schemeClr val="accent5"/>
    </dgm:fillClrLst>
    <dgm:linClrLst meth="repeat">
      <a:schemeClr val="lt1"/>
    </dgm:linClrLst>
    <dgm:effectClrLst/>
    <dgm:txLinClrLst/>
    <dgm:txFillClrLst/>
    <dgm:txEffectClrLst/>
  </dgm:styleLbl>
  <dgm:styleLbl name="fgSibTrans2D1">
    <dgm:fillClrLst>
      <a:schemeClr val="accent4"/>
      <a:schemeClr val="accent5"/>
    </dgm:fillClrLst>
    <dgm:linClrLst meth="repeat">
      <a:schemeClr val="lt1"/>
    </dgm:linClrLst>
    <dgm:effectClrLst/>
    <dgm:txLinClrLst/>
    <dgm:txFillClrLst meth="repeat">
      <a:schemeClr val="lt1"/>
    </dgm:txFillClrLst>
    <dgm:txEffectClrLst/>
  </dgm:styleLbl>
  <dgm:styleLbl name="bgSibTrans2D1">
    <dgm:fillClrLst>
      <a:schemeClr val="accent4"/>
      <a:schemeClr val="accent5"/>
    </dgm:fillClrLst>
    <dgm:linClrLst meth="repeat">
      <a:schemeClr val="lt1"/>
    </dgm:linClrLst>
    <dgm:effectClrLst/>
    <dgm:txLinClrLst/>
    <dgm:txFillClrLst meth="repeat">
      <a:schemeClr val="lt1"/>
    </dgm:txFillClrLst>
    <dgm:txEffectClrLst/>
  </dgm:styleLbl>
  <dgm:styleLbl name="sibTrans1D1">
    <dgm:fillClrLst/>
    <dgm:linClrLst>
      <a:schemeClr val="accent4"/>
      <a:schemeClr val="accent5"/>
    </dgm:linClrLst>
    <dgm:effectClrLst/>
    <dgm:txLinClrLst/>
    <dgm:txFillClrLst meth="repeat">
      <a:schemeClr val="tx1"/>
    </dgm:txFillClrLst>
    <dgm:txEffectClrLst/>
  </dgm:styleLbl>
  <dgm:styleLbl name="callout">
    <dgm:fillClrLst meth="repeat">
      <a:schemeClr val="accent4"/>
    </dgm:fillClrLst>
    <dgm:linClrLst meth="repeat">
      <a:schemeClr val="accent4">
        <a:tint val="50000"/>
      </a:schemeClr>
    </dgm:linClrLst>
    <dgm:effectClrLst/>
    <dgm:txLinClrLst/>
    <dgm:txFillClrLst meth="repeat">
      <a:schemeClr val="tx1"/>
    </dgm:txFillClrLst>
    <dgm:txEffectClrLst/>
  </dgm:styleLbl>
  <dgm:styleLbl name="asst0">
    <dgm:fillClrLst meth="repeat">
      <a:schemeClr val="accent4"/>
    </dgm:fillClrLst>
    <dgm:linClrLst meth="repeat">
      <a:schemeClr val="lt1">
        <a:shade val="80000"/>
      </a:schemeClr>
    </dgm:linClrLst>
    <dgm:effectClrLst/>
    <dgm:txLinClrLst/>
    <dgm:txFillClrLst/>
    <dgm:txEffectClrLst/>
  </dgm:styleLbl>
  <dgm:styleLbl name="asst1">
    <dgm:fillClrLst meth="repeat">
      <a:schemeClr val="accent5"/>
    </dgm:fillClrLst>
    <dgm:linClrLst meth="repeat">
      <a:schemeClr val="lt1">
        <a:shade val="80000"/>
      </a:schemeClr>
    </dgm:linClrLst>
    <dgm:effectClrLst/>
    <dgm:txLinClrLst/>
    <dgm:txFillClrLst/>
    <dgm:txEffectClrLst/>
  </dgm:styleLbl>
  <dgm:styleLbl name="asst2">
    <dgm:fillClrLst>
      <a:schemeClr val="accent6"/>
    </dgm:fillClrLst>
    <dgm:linClrLst meth="repeat">
      <a:schemeClr val="lt1"/>
    </dgm:linClrLst>
    <dgm:effectClrLst/>
    <dgm:txLinClrLst/>
    <dgm:txFillClrLst/>
    <dgm:txEffectClrLst/>
  </dgm:styleLbl>
  <dgm:styleLbl name="asst3">
    <dgm:fillClrLst>
      <a:schemeClr val="accent1"/>
    </dgm:fillClrLst>
    <dgm:linClrLst meth="repeat">
      <a:schemeClr val="lt1"/>
    </dgm:linClrLst>
    <dgm:effectClrLst/>
    <dgm:txLinClrLst/>
    <dgm:txFillClrLst/>
    <dgm:txEffectClrLst/>
  </dgm:styleLbl>
  <dgm:styleLbl name="asst4">
    <dgm:fillClrLst>
      <a:schemeClr val="accent2"/>
    </dgm:fillClrLst>
    <dgm:linClrLst meth="repeat">
      <a:schemeClr val="lt1"/>
    </dgm:linClrLst>
    <dgm:effectClrLst/>
    <dgm:txLinClrLst/>
    <dgm:txFillClrLst/>
    <dgm:txEffectClrLst/>
  </dgm:styleLbl>
  <dgm:styleLbl name="parChTrans2D1">
    <dgm:fillClrLst meth="repeat">
      <a:schemeClr val="accent4"/>
    </dgm:fillClrLst>
    <dgm:linClrLst meth="repeat">
      <a:schemeClr val="lt1"/>
    </dgm:linClrLst>
    <dgm:effectClrLst/>
    <dgm:txLinClrLst/>
    <dgm:txFillClrLst meth="repeat">
      <a:schemeClr val="lt1"/>
    </dgm:txFillClrLst>
    <dgm:txEffectClrLst/>
  </dgm:styleLbl>
  <dgm:styleLbl name="parChTrans2D2">
    <dgm:fillClrLst meth="repeat">
      <a:schemeClr val="accent5"/>
    </dgm:fillClrLst>
    <dgm:linClrLst meth="repeat">
      <a:schemeClr val="lt1"/>
    </dgm:linClrLst>
    <dgm:effectClrLst/>
    <dgm:txLinClrLst/>
    <dgm:txFillClrLst/>
    <dgm:txEffectClrLst/>
  </dgm:styleLbl>
  <dgm:styleLbl name="parChTrans2D3">
    <dgm:fillClrLst meth="repeat">
      <a:schemeClr val="accent5"/>
    </dgm:fillClrLst>
    <dgm:linClrLst meth="repeat">
      <a:schemeClr val="lt1"/>
    </dgm:linClrLst>
    <dgm:effectClrLst/>
    <dgm:txLinClrLst/>
    <dgm:txFillClrLst/>
    <dgm:txEffectClrLst/>
  </dgm:styleLbl>
  <dgm:styleLbl name="parChTrans2D4">
    <dgm:fillClrLst meth="repeat">
      <a:schemeClr val="accent6"/>
    </dgm:fillClrLst>
    <dgm:linClrLst meth="repeat">
      <a:schemeClr val="lt1"/>
    </dgm:linClrLst>
    <dgm:effectClrLst/>
    <dgm:txLinClrLst/>
    <dgm:txFillClrLst meth="repeat">
      <a:schemeClr val="lt1"/>
    </dgm:txFillClrLst>
    <dgm:txEffectClrLst/>
  </dgm:styleLbl>
  <dgm:styleLbl name="parChTrans1D1">
    <dgm:fillClrLst meth="repeat">
      <a:schemeClr val="accent4"/>
    </dgm:fillClrLst>
    <dgm:linClrLst meth="repeat">
      <a:schemeClr val="accent4"/>
    </dgm:linClrLst>
    <dgm:effectClrLst/>
    <dgm:txLinClrLst/>
    <dgm:txFillClrLst meth="repeat">
      <a:schemeClr val="tx1"/>
    </dgm:txFillClrLst>
    <dgm:txEffectClrLst/>
  </dgm:styleLbl>
  <dgm:styleLbl name="parChTrans1D2">
    <dgm:fillClrLst meth="repeat">
      <a:schemeClr val="accent4">
        <a:tint val="90000"/>
      </a:schemeClr>
    </dgm:fillClrLst>
    <dgm:linClrLst meth="repeat">
      <a:schemeClr val="accent5"/>
    </dgm:linClrLst>
    <dgm:effectClrLst/>
    <dgm:txLinClrLst/>
    <dgm:txFillClrLst meth="repeat">
      <a:schemeClr val="tx1"/>
    </dgm:txFillClrLst>
    <dgm:txEffectClrLst/>
  </dgm:styleLbl>
  <dgm:styleLbl name="parChTrans1D3">
    <dgm:fillClrLst meth="repeat">
      <a:schemeClr val="accent4">
        <a:tint val="70000"/>
      </a:schemeClr>
    </dgm:fillClrLst>
    <dgm:linClrLst meth="repeat">
      <a:schemeClr val="accent6"/>
    </dgm:linClrLst>
    <dgm:effectClrLst/>
    <dgm:txLinClrLst/>
    <dgm:txFillClrLst meth="repeat">
      <a:schemeClr val="tx1"/>
    </dgm:txFillClrLst>
    <dgm:txEffectClrLst/>
  </dgm:styleLbl>
  <dgm:styleLbl name="parChTrans1D4">
    <dgm:fillClrLst meth="repeat">
      <a:schemeClr val="accent4">
        <a:tint val="50000"/>
      </a:schemeClr>
    </dgm:fillClrLst>
    <dgm:linClrLst meth="repeat">
      <a:schemeClr val="accent1"/>
    </dgm:linClrLst>
    <dgm:effectClrLst/>
    <dgm:txLinClrLst/>
    <dgm:txFillClrLst meth="repeat">
      <a:schemeClr val="tx1"/>
    </dgm:txFillClrLst>
    <dgm:txEffectClrLst/>
  </dgm:styleLbl>
  <dgm:styleLbl name="fgAcc1">
    <dgm:fillClrLst meth="repeat">
      <a:schemeClr val="lt1">
        <a:alpha val="90000"/>
      </a:schemeClr>
    </dgm:fillClrLst>
    <dgm:linClrLst>
      <a:schemeClr val="accent4"/>
      <a:schemeClr val="accent5"/>
    </dgm:linClrLst>
    <dgm:effectClrLst/>
    <dgm:txLinClrLst/>
    <dgm:txFillClrLst meth="repeat">
      <a:schemeClr val="dk1"/>
    </dgm:txFillClrLst>
    <dgm:txEffectClrLst/>
  </dgm:styleLbl>
  <dgm:styleLbl name="conFgAcc1">
    <dgm:fillClrLst meth="repeat">
      <a:schemeClr val="lt1">
        <a:alpha val="90000"/>
      </a:schemeClr>
    </dgm:fillClrLst>
    <dgm:linClrLst>
      <a:schemeClr val="accent4"/>
      <a:schemeClr val="accent5"/>
    </dgm:linClrLst>
    <dgm:effectClrLst/>
    <dgm:txLinClrLst/>
    <dgm:txFillClrLst meth="repeat">
      <a:schemeClr val="dk1"/>
    </dgm:txFillClrLst>
    <dgm:txEffectClrLst/>
  </dgm:styleLbl>
  <dgm:styleLbl name="alignAcc1">
    <dgm:fillClrLst meth="repeat">
      <a:schemeClr val="lt1">
        <a:alpha val="90000"/>
      </a:schemeClr>
    </dgm:fillClrLst>
    <dgm:linClrLst>
      <a:schemeClr val="accent4"/>
      <a:schemeClr val="accent5"/>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4"/>
    </dgm:linClrLst>
    <dgm:effectClrLst/>
    <dgm:txLinClrLst/>
    <dgm:txFillClrLst meth="repeat">
      <a:schemeClr val="dk1"/>
    </dgm:txFillClrLst>
    <dgm:txEffectClrLst/>
  </dgm:styleLbl>
  <dgm:styleLbl name="bgAcc1">
    <dgm:fillClrLst meth="repeat">
      <a:schemeClr val="lt1">
        <a:alpha val="90000"/>
      </a:schemeClr>
    </dgm:fillClrLst>
    <dgm:linClrLst>
      <a:schemeClr val="accent4"/>
      <a:schemeClr val="accent5"/>
    </dgm:linClrLst>
    <dgm:effectClrLst/>
    <dgm:txLinClrLst/>
    <dgm:txFillClrLst meth="repeat">
      <a:schemeClr val="dk1"/>
    </dgm:txFillClrLst>
    <dgm:txEffectClrLst/>
  </dgm:styleLbl>
  <dgm:styleLbl name="solidFgAcc1">
    <dgm:fillClrLst meth="repeat">
      <a:schemeClr val="lt1"/>
    </dgm:fillClrLst>
    <dgm:linClrLst>
      <a:schemeClr val="accent4"/>
      <a:schemeClr val="accent5"/>
    </dgm:linClrLst>
    <dgm:effectClrLst/>
    <dgm:txLinClrLst/>
    <dgm:txFillClrLst meth="repeat">
      <a:schemeClr val="dk1"/>
    </dgm:txFillClrLst>
    <dgm:txEffectClrLst/>
  </dgm:styleLbl>
  <dgm:styleLbl name="solidAlignAcc1">
    <dgm:fillClrLst meth="repeat">
      <a:schemeClr val="lt1"/>
    </dgm:fillClrLst>
    <dgm:linClrLst>
      <a:schemeClr val="accent4"/>
      <a:schemeClr val="accent5"/>
    </dgm:linClrLst>
    <dgm:effectClrLst/>
    <dgm:txLinClrLst/>
    <dgm:txFillClrLst meth="repeat">
      <a:schemeClr val="dk1"/>
    </dgm:txFillClrLst>
    <dgm:txEffectClrLst/>
  </dgm:styleLbl>
  <dgm:styleLbl name="solidBgAcc1">
    <dgm:fillClrLst meth="repeat">
      <a:schemeClr val="lt1"/>
    </dgm:fillClrLst>
    <dgm:linClrLst>
      <a:schemeClr val="accent4"/>
      <a:schemeClr val="accent5"/>
    </dgm:linClrLst>
    <dgm:effectClrLst/>
    <dgm:txLinClrLst/>
    <dgm:txFillClrLst meth="repeat">
      <a:schemeClr val="dk1"/>
    </dgm:txFillClrLst>
    <dgm:txEffectClrLst/>
  </dgm:styleLbl>
  <dgm:styleLbl name="fgAccFollowNode1">
    <dgm:fillClrLst>
      <a:schemeClr val="accent4">
        <a:tint val="40000"/>
        <a:alpha val="90000"/>
      </a:schemeClr>
      <a:schemeClr val="accent5">
        <a:tint val="40000"/>
        <a:alpha val="90000"/>
      </a:schemeClr>
    </dgm:fillClrLst>
    <dgm:linClrLst>
      <a:schemeClr val="accent4">
        <a:tint val="40000"/>
        <a:alpha val="90000"/>
      </a:schemeClr>
      <a:schemeClr val="accent5">
        <a:tint val="40000"/>
        <a:alpha val="90000"/>
      </a:schemeClr>
    </dgm:linClrLst>
    <dgm:effectClrLst/>
    <dgm:txLinClrLst/>
    <dgm:txFillClrLst meth="repeat">
      <a:schemeClr val="dk1"/>
    </dgm:txFillClrLst>
    <dgm:txEffectClrLst/>
  </dgm:styleLbl>
  <dgm:styleLbl name="alignAccFollowNode1">
    <dgm:fillClrLst>
      <a:schemeClr val="accent4">
        <a:tint val="40000"/>
        <a:alpha val="90000"/>
      </a:schemeClr>
      <a:schemeClr val="accent5">
        <a:tint val="40000"/>
        <a:alpha val="90000"/>
      </a:schemeClr>
    </dgm:fillClrLst>
    <dgm:linClrLst>
      <a:schemeClr val="accent4">
        <a:tint val="40000"/>
        <a:alpha val="90000"/>
      </a:schemeClr>
      <a:schemeClr val="accent5">
        <a:tint val="40000"/>
        <a:alpha val="90000"/>
      </a:schemeClr>
    </dgm:linClrLst>
    <dgm:effectClrLst/>
    <dgm:txLinClrLst/>
    <dgm:txFillClrLst meth="repeat">
      <a:schemeClr val="dk1"/>
    </dgm:txFillClrLst>
    <dgm:txEffectClrLst/>
  </dgm:styleLbl>
  <dgm:styleLbl name="bgAccFollowNode1">
    <dgm:fillClrLst>
      <a:schemeClr val="accent4">
        <a:tint val="40000"/>
        <a:alpha val="90000"/>
      </a:schemeClr>
      <a:schemeClr val="accent5">
        <a:tint val="40000"/>
        <a:alpha val="90000"/>
      </a:schemeClr>
    </dgm:fillClrLst>
    <dgm:linClrLst>
      <a:schemeClr val="accent4">
        <a:tint val="40000"/>
        <a:alpha val="90000"/>
      </a:schemeClr>
      <a:schemeClr val="accent5">
        <a:tint val="40000"/>
        <a:alpha val="90000"/>
      </a:schemeClr>
    </dgm:linClrLst>
    <dgm:effectClrLst/>
    <dgm:txLinClrLst/>
    <dgm:txFillClrLst meth="repeat">
      <a:schemeClr val="dk1"/>
    </dgm:txFillClrLst>
    <dgm:txEffectClrLst/>
  </dgm:styleLbl>
  <dgm:styleLbl name="fgAcc0">
    <dgm:fillClrLst meth="repeat">
      <a:schemeClr val="lt1">
        <a:alpha val="90000"/>
      </a:schemeClr>
    </dgm:fillClrLst>
    <dgm:linClrLst>
      <a:schemeClr val="accent3"/>
    </dgm:linClrLst>
    <dgm:effectClrLst/>
    <dgm:txLinClrLst/>
    <dgm:txFillClrLst meth="repeat">
      <a:schemeClr val="dk1"/>
    </dgm:txFillClrLst>
    <dgm:txEffectClrLst/>
  </dgm:styleLbl>
  <dgm:styleLbl name="fgAcc2">
    <dgm:fillClrLst meth="repeat">
      <a:schemeClr val="lt1">
        <a:alpha val="90000"/>
      </a:schemeClr>
    </dgm:fillClrLst>
    <dgm:linClrLst>
      <a:schemeClr val="accent5"/>
    </dgm:linClrLst>
    <dgm:effectClrLst/>
    <dgm:txLinClrLst/>
    <dgm:txFillClrLst meth="repeat">
      <a:schemeClr val="dk1"/>
    </dgm:txFillClrLst>
    <dgm:txEffectClrLst/>
  </dgm:styleLbl>
  <dgm:styleLbl name="fgAcc3">
    <dgm:fillClrLst meth="repeat">
      <a:schemeClr val="lt1">
        <a:alpha val="90000"/>
      </a:schemeClr>
    </dgm:fillClrLst>
    <dgm:linClrLst>
      <a:schemeClr val="accent6"/>
    </dgm:linClrLst>
    <dgm:effectClrLst/>
    <dgm:txLinClrLst/>
    <dgm:txFillClrLst meth="repeat">
      <a:schemeClr val="dk1"/>
    </dgm:txFillClrLst>
    <dgm:txEffectClrLst/>
  </dgm:styleLbl>
  <dgm:styleLbl name="fgAcc4">
    <dgm:fillClrLst meth="repeat">
      <a:schemeClr val="lt1">
        <a:alpha val="90000"/>
      </a:schemeClr>
    </dgm:fillClrLst>
    <dgm:linClrLst>
      <a:schemeClr val="accent1"/>
    </dgm:linClrLst>
    <dgm:effectClrLst/>
    <dgm:txLinClrLst/>
    <dgm:txFillClrLst meth="repeat">
      <a:schemeClr val="dk1"/>
    </dgm:txFillClrLst>
    <dgm:txEffectClrLst/>
  </dgm:styleLbl>
  <dgm:styleLbl name="bgShp">
    <dgm:fillClrLst meth="repeat">
      <a:schemeClr val="accent4">
        <a:tint val="40000"/>
      </a:schemeClr>
    </dgm:fillClrLst>
    <dgm:linClrLst meth="repeat">
      <a:schemeClr val="dk1"/>
    </dgm:linClrLst>
    <dgm:effectClrLst/>
    <dgm:txLinClrLst/>
    <dgm:txFillClrLst meth="repeat">
      <a:schemeClr val="dk1"/>
    </dgm:txFillClrLst>
    <dgm:txEffectClrLst/>
  </dgm:styleLbl>
  <dgm:styleLbl name="dkBgShp">
    <dgm:fillClrLst meth="repeat">
      <a:schemeClr val="accent4">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4">
        <a:tint val="50000"/>
        <a:alpha val="40000"/>
      </a:schemeClr>
    </dgm:fillClrLst>
    <dgm:linClrLst meth="repeat">
      <a:schemeClr val="accent4"/>
    </dgm:linClrLst>
    <dgm:effectClrLst/>
    <dgm:txLinClrLst/>
    <dgm:txFillClrLst meth="repeat">
      <a:schemeClr val="lt1"/>
    </dgm:txFillClrLst>
    <dgm:txEffectClrLst/>
  </dgm:styleLbl>
  <dgm:styleLbl name="fgShp">
    <dgm:fillClrLst meth="repeat">
      <a:schemeClr val="accent4">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2.xml><?xml version="1.0" encoding="utf-8"?>
<dgm:colorsDef xmlns:dgm="http://schemas.openxmlformats.org/drawingml/2006/diagram" xmlns:a="http://schemas.openxmlformats.org/drawingml/2006/main" uniqueId="urn:microsoft.com/office/officeart/2005/8/colors/colorful2">
  <dgm:title val=""/>
  <dgm:desc val=""/>
  <dgm:catLst>
    <dgm:cat type="colorful" pri="10200"/>
  </dgm:catLst>
  <dgm:styleLbl name="node0">
    <dgm:fillClrLst meth="repeat">
      <a:schemeClr val="accent1"/>
    </dgm:fillClrLst>
    <dgm:linClrLst meth="repeat">
      <a:schemeClr val="lt1"/>
    </dgm:linClrLst>
    <dgm:effectClrLst/>
    <dgm:txLinClrLst/>
    <dgm:txFillClrLst/>
    <dgm:txEffectClrLst/>
  </dgm:styleLbl>
  <dgm:styleLbl name="node1">
    <dgm:fillClrLst>
      <a:schemeClr val="accent2"/>
      <a:schemeClr val="accent3"/>
    </dgm:fillClrLst>
    <dgm:linClrLst meth="repeat">
      <a:schemeClr val="lt1"/>
    </dgm:linClrLst>
    <dgm:effectClrLst/>
    <dgm:txLinClrLst/>
    <dgm:txFillClrLst/>
    <dgm:txEffectClrLst/>
  </dgm:styleLbl>
  <dgm:styleLbl name="alignNode1">
    <dgm:fillClrLst>
      <a:schemeClr val="accent2"/>
      <a:schemeClr val="accent3"/>
    </dgm:fillClrLst>
    <dgm:linClrLst>
      <a:schemeClr val="accent2"/>
      <a:schemeClr val="accent3"/>
    </dgm:linClrLst>
    <dgm:effectClrLst/>
    <dgm:txLinClrLst/>
    <dgm:txFillClrLst/>
    <dgm:txEffectClrLst/>
  </dgm:styleLbl>
  <dgm:styleLbl name="lnNode1">
    <dgm:fillClrLst>
      <a:schemeClr val="accent2"/>
      <a:schemeClr val="accent3"/>
    </dgm:fillClrLst>
    <dgm:linClrLst meth="repeat">
      <a:schemeClr val="lt1"/>
    </dgm:linClrLst>
    <dgm:effectClrLst/>
    <dgm:txLinClrLst/>
    <dgm:txFillClrLst/>
    <dgm:txEffectClrLst/>
  </dgm:styleLbl>
  <dgm:styleLbl name="vennNode1">
    <dgm:fillClrLst>
      <a:schemeClr val="accent2">
        <a:alpha val="50000"/>
      </a:schemeClr>
      <a:schemeClr val="accent3">
        <a:alpha val="50000"/>
      </a:schemeClr>
    </dgm:fillClrLst>
    <dgm:linClrLst meth="repeat">
      <a:schemeClr val="lt1"/>
    </dgm:linClrLst>
    <dgm:effectClrLst/>
    <dgm:txLinClrLst/>
    <dgm:txFillClrLst/>
    <dgm:txEffectClrLst/>
  </dgm:styleLbl>
  <dgm:styleLbl name="node2">
    <dgm:fillClrLst>
      <a:schemeClr val="accent3"/>
    </dgm:fillClrLst>
    <dgm:linClrLst meth="repeat">
      <a:schemeClr val="lt1"/>
    </dgm:linClrLst>
    <dgm:effectClrLst/>
    <dgm:txLinClrLst/>
    <dgm:txFillClrLst/>
    <dgm:txEffectClrLst/>
  </dgm:styleLbl>
  <dgm:styleLbl name="node3">
    <dgm:fillClrLst>
      <a:schemeClr val="accent4"/>
    </dgm:fillClrLst>
    <dgm:linClrLst meth="repeat">
      <a:schemeClr val="lt1"/>
    </dgm:linClrLst>
    <dgm:effectClrLst/>
    <dgm:txLinClrLst/>
    <dgm:txFillClrLst/>
    <dgm:txEffectClrLst/>
  </dgm:styleLbl>
  <dgm:styleLbl name="node4">
    <dgm:fillClrLst>
      <a:schemeClr val="accent5"/>
    </dgm:fillClrLst>
    <dgm:linClrLst meth="repeat">
      <a:schemeClr val="lt1"/>
    </dgm:linClrLst>
    <dgm:effectClrLst/>
    <dgm:txLinClrLst/>
    <dgm:txFillClrLst/>
    <dgm:txEffectClrLst/>
  </dgm:styleLbl>
  <dgm:styleLbl name="fgImgPlace1">
    <dgm:fillClrLst>
      <a:schemeClr val="accent2">
        <a:tint val="50000"/>
      </a:schemeClr>
      <a:schemeClr val="accent3">
        <a:tint val="50000"/>
      </a:schemeClr>
    </dgm:fillClrLst>
    <dgm:linClrLst meth="repeat">
      <a:schemeClr val="lt1"/>
    </dgm:linClrLst>
    <dgm:effectClrLst/>
    <dgm:txLinClrLst/>
    <dgm:txFillClrLst meth="repeat">
      <a:schemeClr val="lt1"/>
    </dgm:txFillClrLst>
    <dgm:txEffectClrLst/>
  </dgm:styleLbl>
  <dgm:styleLbl name="alignImgPlace1">
    <dgm:fillClrLst>
      <a:schemeClr val="accent2">
        <a:tint val="50000"/>
      </a:schemeClr>
      <a:schemeClr val="accent3">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2">
        <a:tint val="50000"/>
      </a:schemeClr>
      <a:schemeClr val="accent3">
        <a:tint val="20000"/>
      </a:schemeClr>
    </dgm:fillClrLst>
    <dgm:linClrLst meth="repeat">
      <a:schemeClr val="lt1"/>
    </dgm:linClrLst>
    <dgm:effectClrLst/>
    <dgm:txLinClrLst/>
    <dgm:txFillClrLst meth="repeat">
      <a:schemeClr val="lt1"/>
    </dgm:txFillClrLst>
    <dgm:txEffectClrLst/>
  </dgm:styleLbl>
  <dgm:styleLbl name="sibTrans2D1">
    <dgm:fillClrLst>
      <a:schemeClr val="accent2"/>
      <a:schemeClr val="accent3"/>
    </dgm:fillClrLst>
    <dgm:linClrLst meth="repeat">
      <a:schemeClr val="lt1"/>
    </dgm:linClrLst>
    <dgm:effectClrLst/>
    <dgm:txLinClrLst/>
    <dgm:txFillClrLst/>
    <dgm:txEffectClrLst/>
  </dgm:styleLbl>
  <dgm:styleLbl name="fgSibTrans2D1">
    <dgm:fillClrLst>
      <a:schemeClr val="accent2"/>
      <a:schemeClr val="accent3"/>
    </dgm:fillClrLst>
    <dgm:linClrLst meth="repeat">
      <a:schemeClr val="lt1"/>
    </dgm:linClrLst>
    <dgm:effectClrLst/>
    <dgm:txLinClrLst/>
    <dgm:txFillClrLst meth="repeat">
      <a:schemeClr val="lt1"/>
    </dgm:txFillClrLst>
    <dgm:txEffectClrLst/>
  </dgm:styleLbl>
  <dgm:styleLbl name="bgSibTrans2D1">
    <dgm:fillClrLst>
      <a:schemeClr val="accent2"/>
      <a:schemeClr val="accent3"/>
    </dgm:fillClrLst>
    <dgm:linClrLst meth="repeat">
      <a:schemeClr val="lt1"/>
    </dgm:linClrLst>
    <dgm:effectClrLst/>
    <dgm:txLinClrLst/>
    <dgm:txFillClrLst meth="repeat">
      <a:schemeClr val="lt1"/>
    </dgm:txFillClrLst>
    <dgm:txEffectClrLst/>
  </dgm:styleLbl>
  <dgm:styleLbl name="sibTrans1D1">
    <dgm:fillClrLst/>
    <dgm:linClrLst>
      <a:schemeClr val="accent2"/>
      <a:schemeClr val="accent3"/>
    </dgm:linClrLst>
    <dgm:effectClrLst/>
    <dgm:txLinClrLst/>
    <dgm:txFillClrLst meth="repeat">
      <a:schemeClr val="tx1"/>
    </dgm:txFillClrLst>
    <dgm:txEffectClrLst/>
  </dgm:styleLbl>
  <dgm:styleLbl name="callout">
    <dgm:fillClrLst meth="repeat">
      <a:schemeClr val="accent2"/>
    </dgm:fillClrLst>
    <dgm:linClrLst meth="repeat">
      <a:schemeClr val="accent2">
        <a:tint val="50000"/>
      </a:schemeClr>
    </dgm:linClrLst>
    <dgm:effectClrLst/>
    <dgm:txLinClrLst/>
    <dgm:txFillClrLst meth="repeat">
      <a:schemeClr val="tx1"/>
    </dgm:txFillClrLst>
    <dgm:txEffectClrLst/>
  </dgm:styleLbl>
  <dgm:styleLbl name="asst0">
    <dgm:fillClrLst meth="repeat">
      <a:schemeClr val="accent2"/>
    </dgm:fillClrLst>
    <dgm:linClrLst meth="repeat">
      <a:schemeClr val="lt1">
        <a:shade val="80000"/>
      </a:schemeClr>
    </dgm:linClrLst>
    <dgm:effectClrLst/>
    <dgm:txLinClrLst/>
    <dgm:txFillClrLst/>
    <dgm:txEffectClrLst/>
  </dgm:styleLbl>
  <dgm:styleLbl name="asst1">
    <dgm:fillClrLst meth="repeat">
      <a:schemeClr val="accent3"/>
    </dgm:fillClrLst>
    <dgm:linClrLst meth="repeat">
      <a:schemeClr val="lt1">
        <a:shade val="80000"/>
      </a:schemeClr>
    </dgm:linClrLst>
    <dgm:effectClrLst/>
    <dgm:txLinClrLst/>
    <dgm:txFillClrLst/>
    <dgm:txEffectClrLst/>
  </dgm:styleLbl>
  <dgm:styleLbl name="asst2">
    <dgm:fillClrLst>
      <a:schemeClr val="accent4"/>
    </dgm:fillClrLst>
    <dgm:linClrLst meth="repeat">
      <a:schemeClr val="lt1"/>
    </dgm:linClrLst>
    <dgm:effectClrLst/>
    <dgm:txLinClrLst/>
    <dgm:txFillClrLst/>
    <dgm:txEffectClrLst/>
  </dgm:styleLbl>
  <dgm:styleLbl name="asst3">
    <dgm:fillClrLst>
      <a:schemeClr val="accent5"/>
    </dgm:fillClrLst>
    <dgm:linClrLst meth="repeat">
      <a:schemeClr val="lt1"/>
    </dgm:linClrLst>
    <dgm:effectClrLst/>
    <dgm:txLinClrLst/>
    <dgm:txFillClrLst/>
    <dgm:txEffectClrLst/>
  </dgm:styleLbl>
  <dgm:styleLbl name="asst4">
    <dgm:fillClrLst>
      <a:schemeClr val="accent6"/>
    </dgm:fillClrLst>
    <dgm:linClrLst meth="repeat">
      <a:schemeClr val="lt1"/>
    </dgm:linClrLst>
    <dgm:effectClrLst/>
    <dgm:txLinClrLst/>
    <dgm:txFillClrLst/>
    <dgm:txEffectClrLst/>
  </dgm:styleLbl>
  <dgm:styleLbl name="parChTrans2D1">
    <dgm:fillClrLst meth="repeat">
      <a:schemeClr val="accent2"/>
    </dgm:fillClrLst>
    <dgm:linClrLst meth="repeat">
      <a:schemeClr val="lt1"/>
    </dgm:linClrLst>
    <dgm:effectClrLst/>
    <dgm:txLinClrLst/>
    <dgm:txFillClrLst meth="repeat">
      <a:schemeClr val="lt1"/>
    </dgm:txFillClrLst>
    <dgm:txEffectClrLst/>
  </dgm:styleLbl>
  <dgm:styleLbl name="parChTrans2D2">
    <dgm:fillClrLst meth="repeat">
      <a:schemeClr val="accent3"/>
    </dgm:fillClrLst>
    <dgm:linClrLst meth="repeat">
      <a:schemeClr val="lt1"/>
    </dgm:linClrLst>
    <dgm:effectClrLst/>
    <dgm:txLinClrLst/>
    <dgm:txFillClrLst/>
    <dgm:txEffectClrLst/>
  </dgm:styleLbl>
  <dgm:styleLbl name="parChTrans2D3">
    <dgm:fillClrLst meth="repeat">
      <a:schemeClr val="accent4"/>
    </dgm:fillClrLst>
    <dgm:linClrLst meth="repeat">
      <a:schemeClr val="lt1"/>
    </dgm:linClrLst>
    <dgm:effectClrLst/>
    <dgm:txLinClrLst/>
    <dgm:txFillClrLst/>
    <dgm:txEffectClrLst/>
  </dgm:styleLbl>
  <dgm:styleLbl name="parChTrans2D4">
    <dgm:fillClrLst meth="repeat">
      <a:schemeClr val="accent5"/>
    </dgm:fillClrLst>
    <dgm:linClrLst meth="repeat">
      <a:schemeClr val="lt1"/>
    </dgm:linClrLst>
    <dgm:effectClrLst/>
    <dgm:txLinClrLst/>
    <dgm:txFillClrLst meth="repeat">
      <a:schemeClr val="lt1"/>
    </dgm:txFillClrLst>
    <dgm:txEffectClrLst/>
  </dgm:styleLbl>
  <dgm:styleLbl name="parChTrans1D1">
    <dgm:fillClrLst meth="repeat">
      <a:schemeClr val="accent2"/>
    </dgm:fillClrLst>
    <dgm:linClrLst meth="repeat">
      <a:schemeClr val="accent2"/>
    </dgm:linClrLst>
    <dgm:effectClrLst/>
    <dgm:txLinClrLst/>
    <dgm:txFillClrLst meth="repeat">
      <a:schemeClr val="tx1"/>
    </dgm:txFillClrLst>
    <dgm:txEffectClrLst/>
  </dgm:styleLbl>
  <dgm:styleLbl name="parChTrans1D2">
    <dgm:fillClrLst meth="repeat">
      <a:schemeClr val="accent2">
        <a:tint val="90000"/>
      </a:schemeClr>
    </dgm:fillClrLst>
    <dgm:linClrLst meth="repeat">
      <a:schemeClr val="accent3"/>
    </dgm:linClrLst>
    <dgm:effectClrLst/>
    <dgm:txLinClrLst/>
    <dgm:txFillClrLst meth="repeat">
      <a:schemeClr val="tx1"/>
    </dgm:txFillClrLst>
    <dgm:txEffectClrLst/>
  </dgm:styleLbl>
  <dgm:styleLbl name="parChTrans1D3">
    <dgm:fillClrLst meth="repeat">
      <a:schemeClr val="accent2">
        <a:tint val="70000"/>
      </a:schemeClr>
    </dgm:fillClrLst>
    <dgm:linClrLst meth="repeat">
      <a:schemeClr val="accent4"/>
    </dgm:linClrLst>
    <dgm:effectClrLst/>
    <dgm:txLinClrLst/>
    <dgm:txFillClrLst meth="repeat">
      <a:schemeClr val="tx1"/>
    </dgm:txFillClrLst>
    <dgm:txEffectClrLst/>
  </dgm:styleLbl>
  <dgm:styleLbl name="parChTrans1D4">
    <dgm:fillClrLst meth="repeat">
      <a:schemeClr val="accent2">
        <a:tint val="50000"/>
      </a:schemeClr>
    </dgm:fillClrLst>
    <dgm:linClrLst meth="repeat">
      <a:schemeClr val="accent5"/>
    </dgm:linClrLst>
    <dgm:effectClrLst/>
    <dgm:txLinClrLst/>
    <dgm:txFillClrLst meth="repeat">
      <a:schemeClr val="tx1"/>
    </dgm:txFillClrLst>
    <dgm:txEffectClrLst/>
  </dgm:styleLbl>
  <dgm:styleLbl name="fgAcc1">
    <dgm:fillClrLst meth="repeat">
      <a:schemeClr val="lt1">
        <a:alpha val="90000"/>
      </a:schemeClr>
    </dgm:fillClrLst>
    <dgm:linClrLst>
      <a:schemeClr val="accent2"/>
      <a:schemeClr val="accent3"/>
    </dgm:linClrLst>
    <dgm:effectClrLst/>
    <dgm:txLinClrLst/>
    <dgm:txFillClrLst meth="repeat">
      <a:schemeClr val="dk1"/>
    </dgm:txFillClrLst>
    <dgm:txEffectClrLst/>
  </dgm:styleLbl>
  <dgm:styleLbl name="conFgAcc1">
    <dgm:fillClrLst meth="repeat">
      <a:schemeClr val="lt1">
        <a:alpha val="90000"/>
      </a:schemeClr>
    </dgm:fillClrLst>
    <dgm:linClrLst>
      <a:schemeClr val="accent2"/>
      <a:schemeClr val="accent3"/>
    </dgm:linClrLst>
    <dgm:effectClrLst/>
    <dgm:txLinClrLst/>
    <dgm:txFillClrLst meth="repeat">
      <a:schemeClr val="dk1"/>
    </dgm:txFillClrLst>
    <dgm:txEffectClrLst/>
  </dgm:styleLbl>
  <dgm:styleLbl name="alignAcc1">
    <dgm:fillClrLst meth="repeat">
      <a:schemeClr val="lt1">
        <a:alpha val="90000"/>
      </a:schemeClr>
    </dgm:fillClrLst>
    <dgm:linClrLst>
      <a:schemeClr val="accent2"/>
      <a:schemeClr val="accent3"/>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2"/>
    </dgm:linClrLst>
    <dgm:effectClrLst/>
    <dgm:txLinClrLst/>
    <dgm:txFillClrLst meth="repeat">
      <a:schemeClr val="dk1"/>
    </dgm:txFillClrLst>
    <dgm:txEffectClrLst/>
  </dgm:styleLbl>
  <dgm:styleLbl name="bgAcc1">
    <dgm:fillClrLst meth="repeat">
      <a:schemeClr val="lt1">
        <a:alpha val="90000"/>
      </a:schemeClr>
    </dgm:fillClrLst>
    <dgm:linClrLst>
      <a:schemeClr val="accent2"/>
      <a:schemeClr val="accent3"/>
    </dgm:linClrLst>
    <dgm:effectClrLst/>
    <dgm:txLinClrLst/>
    <dgm:txFillClrLst meth="repeat">
      <a:schemeClr val="dk1"/>
    </dgm:txFillClrLst>
    <dgm:txEffectClrLst/>
  </dgm:styleLbl>
  <dgm:styleLbl name="solidFgAcc1">
    <dgm:fillClrLst meth="repeat">
      <a:schemeClr val="lt1"/>
    </dgm:fillClrLst>
    <dgm:linClrLst>
      <a:schemeClr val="accent2"/>
      <a:schemeClr val="accent3"/>
    </dgm:linClrLst>
    <dgm:effectClrLst/>
    <dgm:txLinClrLst/>
    <dgm:txFillClrLst meth="repeat">
      <a:schemeClr val="dk1"/>
    </dgm:txFillClrLst>
    <dgm:txEffectClrLst/>
  </dgm:styleLbl>
  <dgm:styleLbl name="solidAlignAcc1">
    <dgm:fillClrLst meth="repeat">
      <a:schemeClr val="lt1"/>
    </dgm:fillClrLst>
    <dgm:linClrLst>
      <a:schemeClr val="accent2"/>
      <a:schemeClr val="accent3"/>
    </dgm:linClrLst>
    <dgm:effectClrLst/>
    <dgm:txLinClrLst/>
    <dgm:txFillClrLst meth="repeat">
      <a:schemeClr val="dk1"/>
    </dgm:txFillClrLst>
    <dgm:txEffectClrLst/>
  </dgm:styleLbl>
  <dgm:styleLbl name="solidBgAcc1">
    <dgm:fillClrLst meth="repeat">
      <a:schemeClr val="lt1"/>
    </dgm:fillClrLst>
    <dgm:linClrLst>
      <a:schemeClr val="accent2"/>
      <a:schemeClr val="accent3"/>
    </dgm:linClrLst>
    <dgm:effectClrLst/>
    <dgm:txLinClrLst/>
    <dgm:txFillClrLst meth="repeat">
      <a:schemeClr val="dk1"/>
    </dgm:txFillClrLst>
    <dgm:txEffectClrLst/>
  </dgm:styleLbl>
  <dgm:styleLbl name="fgAccFollowNode1">
    <dgm:fillClrLst>
      <a:schemeClr val="accent2">
        <a:tint val="40000"/>
        <a:alpha val="90000"/>
      </a:schemeClr>
      <a:schemeClr val="accent3">
        <a:tint val="40000"/>
        <a:alpha val="90000"/>
      </a:schemeClr>
    </dgm:fillClrLst>
    <dgm:linClrLst>
      <a:schemeClr val="accent2">
        <a:tint val="40000"/>
        <a:alpha val="90000"/>
      </a:schemeClr>
      <a:schemeClr val="accent3">
        <a:tint val="40000"/>
        <a:alpha val="90000"/>
      </a:schemeClr>
    </dgm:linClrLst>
    <dgm:effectClrLst/>
    <dgm:txLinClrLst/>
    <dgm:txFillClrLst meth="repeat">
      <a:schemeClr val="dk1"/>
    </dgm:txFillClrLst>
    <dgm:txEffectClrLst/>
  </dgm:styleLbl>
  <dgm:styleLbl name="alignAccFollowNode1">
    <dgm:fillClrLst>
      <a:schemeClr val="accent2">
        <a:tint val="40000"/>
        <a:alpha val="90000"/>
      </a:schemeClr>
      <a:schemeClr val="accent3">
        <a:tint val="40000"/>
        <a:alpha val="90000"/>
      </a:schemeClr>
    </dgm:fillClrLst>
    <dgm:linClrLst>
      <a:schemeClr val="accent2">
        <a:tint val="40000"/>
        <a:alpha val="90000"/>
      </a:schemeClr>
      <a:schemeClr val="accent3">
        <a:tint val="40000"/>
        <a:alpha val="90000"/>
      </a:schemeClr>
    </dgm:linClrLst>
    <dgm:effectClrLst/>
    <dgm:txLinClrLst/>
    <dgm:txFillClrLst meth="repeat">
      <a:schemeClr val="dk1"/>
    </dgm:txFillClrLst>
    <dgm:txEffectClrLst/>
  </dgm:styleLbl>
  <dgm:styleLbl name="bgAccFollowNode1">
    <dgm:fillClrLst>
      <a:schemeClr val="accent2">
        <a:tint val="40000"/>
        <a:alpha val="90000"/>
      </a:schemeClr>
      <a:schemeClr val="accent3">
        <a:tint val="40000"/>
        <a:alpha val="90000"/>
      </a:schemeClr>
    </dgm:fillClrLst>
    <dgm:linClrLst>
      <a:schemeClr val="accent2">
        <a:tint val="40000"/>
        <a:alpha val="90000"/>
      </a:schemeClr>
      <a:schemeClr val="accent3">
        <a:tint val="40000"/>
        <a:alpha val="90000"/>
      </a:schemeClr>
    </dgm:linClrLst>
    <dgm:effectClrLst/>
    <dgm:txLinClrLst/>
    <dgm:txFillClrLst meth="repeat">
      <a:schemeClr val="dk1"/>
    </dgm:txFillClrLst>
    <dgm:txEffectClrLst/>
  </dgm:styleLbl>
  <dgm:styleLbl name="fgAcc0">
    <dgm:fillClrLst meth="repeat">
      <a:schemeClr val="lt1">
        <a:alpha val="90000"/>
      </a:schemeClr>
    </dgm:fillClrLst>
    <dgm:linClrLst>
      <a:schemeClr val="accent1"/>
    </dgm:linClrLst>
    <dgm:effectClrLst/>
    <dgm:txLinClrLst/>
    <dgm:txFillClrLst meth="repeat">
      <a:schemeClr val="dk1"/>
    </dgm:txFillClrLst>
    <dgm:txEffectClrLst/>
  </dgm:styleLbl>
  <dgm:styleLbl name="fgAcc2">
    <dgm:fillClrLst meth="repeat">
      <a:schemeClr val="lt1">
        <a:alpha val="90000"/>
      </a:schemeClr>
    </dgm:fillClrLst>
    <dgm:linClrLst>
      <a:schemeClr val="accent3"/>
    </dgm:linClrLst>
    <dgm:effectClrLst/>
    <dgm:txLinClrLst/>
    <dgm:txFillClrLst meth="repeat">
      <a:schemeClr val="dk1"/>
    </dgm:txFillClrLst>
    <dgm:txEffectClrLst/>
  </dgm:styleLbl>
  <dgm:styleLbl name="fgAcc3">
    <dgm:fillClrLst meth="repeat">
      <a:schemeClr val="lt1">
        <a:alpha val="90000"/>
      </a:schemeClr>
    </dgm:fillClrLst>
    <dgm:linClrLst>
      <a:schemeClr val="accent4"/>
    </dgm:linClrLst>
    <dgm:effectClrLst/>
    <dgm:txLinClrLst/>
    <dgm:txFillClrLst meth="repeat">
      <a:schemeClr val="dk1"/>
    </dgm:txFillClrLst>
    <dgm:txEffectClrLst/>
  </dgm:styleLbl>
  <dgm:styleLbl name="fgAcc4">
    <dgm:fillClrLst meth="repeat">
      <a:schemeClr val="lt1">
        <a:alpha val="90000"/>
      </a:schemeClr>
    </dgm:fillClrLst>
    <dgm:linClrLst>
      <a:schemeClr val="accent5"/>
    </dgm:linClrLst>
    <dgm:effectClrLst/>
    <dgm:txLinClrLst/>
    <dgm:txFillClrLst meth="repeat">
      <a:schemeClr val="dk1"/>
    </dgm:txFillClrLst>
    <dgm:txEffectClrLst/>
  </dgm:styleLbl>
  <dgm:styleLbl name="bgShp">
    <dgm:fillClrLst meth="repeat">
      <a:schemeClr val="accent2">
        <a:tint val="40000"/>
      </a:schemeClr>
    </dgm:fillClrLst>
    <dgm:linClrLst meth="repeat">
      <a:schemeClr val="dk1"/>
    </dgm:linClrLst>
    <dgm:effectClrLst/>
    <dgm:txLinClrLst/>
    <dgm:txFillClrLst meth="repeat">
      <a:schemeClr val="dk1"/>
    </dgm:txFillClrLst>
    <dgm:txEffectClrLst/>
  </dgm:styleLbl>
  <dgm:styleLbl name="dkBgShp">
    <dgm:fillClrLst meth="repeat">
      <a:schemeClr val="accent2">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2">
        <a:tint val="50000"/>
        <a:alpha val="40000"/>
      </a:schemeClr>
    </dgm:fillClrLst>
    <dgm:linClrLst meth="repeat">
      <a:schemeClr val="accent2"/>
    </dgm:linClrLst>
    <dgm:effectClrLst/>
    <dgm:txLinClrLst/>
    <dgm:txFillClrLst meth="repeat">
      <a:schemeClr val="lt1"/>
    </dgm:txFillClrLst>
    <dgm:txEffectClrLst/>
  </dgm:styleLbl>
  <dgm:styleLbl name="fgShp">
    <dgm:fillClrLst meth="repeat">
      <a:schemeClr val="accent2">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data1.xml><?xml version="1.0" encoding="utf-8"?>
<dgm:dataModel xmlns:dgm="http://schemas.openxmlformats.org/drawingml/2006/diagram" xmlns:a="http://schemas.openxmlformats.org/drawingml/2006/main">
  <dgm:ptLst>
    <dgm:pt modelId="{9D10C8DE-B39C-4244-8C2F-787D847F8A6E}" type="doc">
      <dgm:prSet loTypeId="urn:microsoft.com/office/officeart/2005/8/layout/process5" loCatId="process" qsTypeId="urn:microsoft.com/office/officeart/2005/8/quickstyle/simple4" qsCatId="simple" csTypeId="urn:microsoft.com/office/officeart/2005/8/colors/colorful4" csCatId="colorful"/>
      <dgm:spPr/>
      <dgm:t>
        <a:bodyPr/>
        <a:lstStyle/>
        <a:p>
          <a:endParaRPr lang="fr-FR"/>
        </a:p>
      </dgm:t>
    </dgm:pt>
    <dgm:pt modelId="{07818C78-E07B-489D-9F71-97A3E1EEE36E}">
      <dgm:prSet custT="1"/>
      <dgm:spPr/>
      <dgm:t>
        <a:bodyPr/>
        <a:lstStyle/>
        <a:p>
          <a:pPr algn="ctr" rtl="1"/>
          <a:r>
            <a:rPr lang="ar-SA" sz="3200" b="1" dirty="0">
              <a:solidFill>
                <a:schemeClr val="tx1"/>
              </a:solidFill>
              <a:latin typeface="Arabic Typesetting" panose="03020402040406030203" pitchFamily="66" charset="-78"/>
              <a:cs typeface="Arabic Typesetting" panose="03020402040406030203" pitchFamily="66" charset="-78"/>
            </a:rPr>
            <a:t>الاستقرار السياسي وغياب العنف</a:t>
          </a:r>
          <a:endParaRPr lang="fr-FR" sz="3200" b="1" dirty="0">
            <a:solidFill>
              <a:schemeClr val="tx1"/>
            </a:solidFill>
            <a:latin typeface="Arabic Typesetting" panose="03020402040406030203" pitchFamily="66" charset="-78"/>
            <a:cs typeface="Arabic Typesetting" panose="03020402040406030203" pitchFamily="66" charset="-78"/>
          </a:endParaRPr>
        </a:p>
      </dgm:t>
    </dgm:pt>
    <dgm:pt modelId="{AD1231DD-8352-44A6-AC57-1F6DCA373B03}" type="parTrans" cxnId="{AB14E5F4-EE22-4BEE-B638-08B4DC2A46C5}">
      <dgm:prSet/>
      <dgm:spPr/>
      <dgm:t>
        <a:bodyPr/>
        <a:lstStyle/>
        <a:p>
          <a:pPr algn="ctr" rtl="1"/>
          <a:endParaRPr lang="fr-FR" sz="2000" b="1">
            <a:solidFill>
              <a:schemeClr val="tx1"/>
            </a:solidFill>
            <a:latin typeface="Arabic Typesetting" panose="03020402040406030203" pitchFamily="66" charset="-78"/>
            <a:cs typeface="Arabic Typesetting" panose="03020402040406030203" pitchFamily="66" charset="-78"/>
          </a:endParaRPr>
        </a:p>
      </dgm:t>
    </dgm:pt>
    <dgm:pt modelId="{FE0F3CB5-6583-423B-B963-E3F3A3701004}" type="sibTrans" cxnId="{AB14E5F4-EE22-4BEE-B638-08B4DC2A46C5}">
      <dgm:prSet custT="1"/>
      <dgm:spPr/>
      <dgm:t>
        <a:bodyPr/>
        <a:lstStyle/>
        <a:p>
          <a:pPr algn="ctr" rtl="1"/>
          <a:endParaRPr lang="fr-FR" sz="2400" b="1">
            <a:solidFill>
              <a:schemeClr val="tx1"/>
            </a:solidFill>
            <a:latin typeface="Arabic Typesetting" panose="03020402040406030203" pitchFamily="66" charset="-78"/>
            <a:cs typeface="Arabic Typesetting" panose="03020402040406030203" pitchFamily="66" charset="-78"/>
          </a:endParaRPr>
        </a:p>
      </dgm:t>
    </dgm:pt>
    <dgm:pt modelId="{C6E2CEB4-1FA0-4358-AFFD-E3A8B36FE162}">
      <dgm:prSet custT="1"/>
      <dgm:spPr/>
      <dgm:t>
        <a:bodyPr/>
        <a:lstStyle/>
        <a:p>
          <a:pPr algn="ctr" rtl="1"/>
          <a:r>
            <a:rPr lang="ar-SA" sz="3200" b="1">
              <a:solidFill>
                <a:schemeClr val="tx1"/>
              </a:solidFill>
              <a:latin typeface="Arabic Typesetting" panose="03020402040406030203" pitchFamily="66" charset="-78"/>
              <a:cs typeface="Arabic Typesetting" panose="03020402040406030203" pitchFamily="66" charset="-78"/>
            </a:rPr>
            <a:t>فعالية الحكومة</a:t>
          </a:r>
          <a:endParaRPr lang="fr-FR" sz="3200" b="1">
            <a:solidFill>
              <a:schemeClr val="tx1"/>
            </a:solidFill>
            <a:latin typeface="Arabic Typesetting" panose="03020402040406030203" pitchFamily="66" charset="-78"/>
            <a:cs typeface="Arabic Typesetting" panose="03020402040406030203" pitchFamily="66" charset="-78"/>
          </a:endParaRPr>
        </a:p>
      </dgm:t>
    </dgm:pt>
    <dgm:pt modelId="{B1B55F50-F231-4C60-B7CE-6C7FEAE0051D}" type="parTrans" cxnId="{C8A70CAF-B45F-4147-B9F7-DDE37B583FEC}">
      <dgm:prSet/>
      <dgm:spPr/>
      <dgm:t>
        <a:bodyPr/>
        <a:lstStyle/>
        <a:p>
          <a:pPr algn="ctr" rtl="1"/>
          <a:endParaRPr lang="fr-FR" sz="2000" b="1">
            <a:solidFill>
              <a:schemeClr val="tx1"/>
            </a:solidFill>
            <a:latin typeface="Arabic Typesetting" panose="03020402040406030203" pitchFamily="66" charset="-78"/>
            <a:cs typeface="Arabic Typesetting" panose="03020402040406030203" pitchFamily="66" charset="-78"/>
          </a:endParaRPr>
        </a:p>
      </dgm:t>
    </dgm:pt>
    <dgm:pt modelId="{A765829A-B255-4255-A0AD-700473180EF4}" type="sibTrans" cxnId="{C8A70CAF-B45F-4147-B9F7-DDE37B583FEC}">
      <dgm:prSet custT="1"/>
      <dgm:spPr/>
      <dgm:t>
        <a:bodyPr/>
        <a:lstStyle/>
        <a:p>
          <a:pPr algn="ctr" rtl="1"/>
          <a:endParaRPr lang="fr-FR" sz="2400" b="1">
            <a:solidFill>
              <a:schemeClr val="tx1"/>
            </a:solidFill>
            <a:latin typeface="Arabic Typesetting" panose="03020402040406030203" pitchFamily="66" charset="-78"/>
            <a:cs typeface="Arabic Typesetting" panose="03020402040406030203" pitchFamily="66" charset="-78"/>
          </a:endParaRPr>
        </a:p>
      </dgm:t>
    </dgm:pt>
    <dgm:pt modelId="{8FF66714-CBAA-42B0-BC5D-5B0E69D83DCF}">
      <dgm:prSet custT="1"/>
      <dgm:spPr/>
      <dgm:t>
        <a:bodyPr/>
        <a:lstStyle/>
        <a:p>
          <a:pPr algn="ctr" rtl="1"/>
          <a:r>
            <a:rPr lang="ar-SA" sz="3200" b="1">
              <a:solidFill>
                <a:schemeClr val="tx1"/>
              </a:solidFill>
              <a:latin typeface="Arabic Typesetting" panose="03020402040406030203" pitchFamily="66" charset="-78"/>
              <a:cs typeface="Arabic Typesetting" panose="03020402040406030203" pitchFamily="66" charset="-78"/>
            </a:rPr>
            <a:t>حكم القانون </a:t>
          </a:r>
          <a:endParaRPr lang="fr-FR" sz="3200" b="1">
            <a:solidFill>
              <a:schemeClr val="tx1"/>
            </a:solidFill>
            <a:latin typeface="Arabic Typesetting" panose="03020402040406030203" pitchFamily="66" charset="-78"/>
            <a:cs typeface="Arabic Typesetting" panose="03020402040406030203" pitchFamily="66" charset="-78"/>
          </a:endParaRPr>
        </a:p>
      </dgm:t>
    </dgm:pt>
    <dgm:pt modelId="{3103087C-1B5E-4EA6-AC53-DF3D84671F1D}" type="parTrans" cxnId="{0D8F58A3-40AE-4EA8-B3D0-715ED81635D6}">
      <dgm:prSet/>
      <dgm:spPr/>
      <dgm:t>
        <a:bodyPr/>
        <a:lstStyle/>
        <a:p>
          <a:pPr algn="ctr" rtl="1"/>
          <a:endParaRPr lang="fr-FR" sz="2000" b="1">
            <a:solidFill>
              <a:schemeClr val="tx1"/>
            </a:solidFill>
            <a:latin typeface="Arabic Typesetting" panose="03020402040406030203" pitchFamily="66" charset="-78"/>
            <a:cs typeface="Arabic Typesetting" panose="03020402040406030203" pitchFamily="66" charset="-78"/>
          </a:endParaRPr>
        </a:p>
      </dgm:t>
    </dgm:pt>
    <dgm:pt modelId="{7CF857B8-5396-4472-9FE6-A65F12A336DD}" type="sibTrans" cxnId="{0D8F58A3-40AE-4EA8-B3D0-715ED81635D6}">
      <dgm:prSet custT="1"/>
      <dgm:spPr/>
      <dgm:t>
        <a:bodyPr/>
        <a:lstStyle/>
        <a:p>
          <a:pPr algn="ctr" rtl="1"/>
          <a:endParaRPr lang="fr-FR" sz="2400" b="1">
            <a:solidFill>
              <a:schemeClr val="tx1"/>
            </a:solidFill>
            <a:latin typeface="Arabic Typesetting" panose="03020402040406030203" pitchFamily="66" charset="-78"/>
            <a:cs typeface="Arabic Typesetting" panose="03020402040406030203" pitchFamily="66" charset="-78"/>
          </a:endParaRPr>
        </a:p>
      </dgm:t>
    </dgm:pt>
    <dgm:pt modelId="{C5621FEA-D79E-4331-A029-ED0D3D989475}">
      <dgm:prSet custT="1"/>
      <dgm:spPr/>
      <dgm:t>
        <a:bodyPr/>
        <a:lstStyle/>
        <a:p>
          <a:pPr algn="ctr" rtl="1"/>
          <a:r>
            <a:rPr lang="ar-SA" sz="3200" b="1">
              <a:solidFill>
                <a:schemeClr val="tx1"/>
              </a:solidFill>
              <a:latin typeface="Arabic Typesetting" panose="03020402040406030203" pitchFamily="66" charset="-78"/>
              <a:cs typeface="Arabic Typesetting" panose="03020402040406030203" pitchFamily="66" charset="-78"/>
            </a:rPr>
            <a:t>المعلومات الضرورية والموثوقة </a:t>
          </a:r>
          <a:endParaRPr lang="fr-FR" sz="3200" b="1">
            <a:solidFill>
              <a:schemeClr val="tx1"/>
            </a:solidFill>
            <a:latin typeface="Arabic Typesetting" panose="03020402040406030203" pitchFamily="66" charset="-78"/>
            <a:cs typeface="Arabic Typesetting" panose="03020402040406030203" pitchFamily="66" charset="-78"/>
          </a:endParaRPr>
        </a:p>
      </dgm:t>
    </dgm:pt>
    <dgm:pt modelId="{37F4DB8D-7D12-49EB-B114-58AFD4CA535A}" type="parTrans" cxnId="{363F2BF6-D351-4680-91C2-EC76887F44DD}">
      <dgm:prSet/>
      <dgm:spPr/>
      <dgm:t>
        <a:bodyPr/>
        <a:lstStyle/>
        <a:p>
          <a:pPr algn="ctr" rtl="1"/>
          <a:endParaRPr lang="fr-FR" sz="2000" b="1">
            <a:solidFill>
              <a:schemeClr val="tx1"/>
            </a:solidFill>
            <a:latin typeface="Arabic Typesetting" panose="03020402040406030203" pitchFamily="66" charset="-78"/>
            <a:cs typeface="Arabic Typesetting" panose="03020402040406030203" pitchFamily="66" charset="-78"/>
          </a:endParaRPr>
        </a:p>
      </dgm:t>
    </dgm:pt>
    <dgm:pt modelId="{D9C7F8AB-913B-40BC-A846-C7DA4F017058}" type="sibTrans" cxnId="{363F2BF6-D351-4680-91C2-EC76887F44DD}">
      <dgm:prSet custT="1"/>
      <dgm:spPr/>
      <dgm:t>
        <a:bodyPr/>
        <a:lstStyle/>
        <a:p>
          <a:pPr algn="ctr" rtl="1"/>
          <a:endParaRPr lang="fr-FR" sz="2400" b="1">
            <a:solidFill>
              <a:schemeClr val="tx1"/>
            </a:solidFill>
            <a:latin typeface="Arabic Typesetting" panose="03020402040406030203" pitchFamily="66" charset="-78"/>
            <a:cs typeface="Arabic Typesetting" panose="03020402040406030203" pitchFamily="66" charset="-78"/>
          </a:endParaRPr>
        </a:p>
      </dgm:t>
    </dgm:pt>
    <dgm:pt modelId="{D03E3E85-E4B0-412D-8943-59FD628B855F}">
      <dgm:prSet custT="1"/>
      <dgm:spPr/>
      <dgm:t>
        <a:bodyPr/>
        <a:lstStyle/>
        <a:p>
          <a:pPr algn="ctr" rtl="1"/>
          <a:r>
            <a:rPr lang="ar-SA" sz="3200" b="1">
              <a:solidFill>
                <a:schemeClr val="tx1"/>
              </a:solidFill>
              <a:latin typeface="Arabic Typesetting" panose="03020402040406030203" pitchFamily="66" charset="-78"/>
              <a:cs typeface="Arabic Typesetting" panose="03020402040406030203" pitchFamily="66" charset="-78"/>
            </a:rPr>
            <a:t>التوفيق</a:t>
          </a:r>
          <a:endParaRPr lang="fr-FR" sz="3200" b="1">
            <a:solidFill>
              <a:schemeClr val="tx1"/>
            </a:solidFill>
            <a:latin typeface="Arabic Typesetting" panose="03020402040406030203" pitchFamily="66" charset="-78"/>
            <a:cs typeface="Arabic Typesetting" panose="03020402040406030203" pitchFamily="66" charset="-78"/>
          </a:endParaRPr>
        </a:p>
      </dgm:t>
    </dgm:pt>
    <dgm:pt modelId="{CB2D1F3B-BAC1-4D8F-8248-8563F7C3F4B6}" type="parTrans" cxnId="{8C39F0EA-2D46-4094-9A38-6AA79CB01DF5}">
      <dgm:prSet/>
      <dgm:spPr/>
      <dgm:t>
        <a:bodyPr/>
        <a:lstStyle/>
        <a:p>
          <a:pPr algn="ctr" rtl="1"/>
          <a:endParaRPr lang="fr-FR" sz="2000" b="1">
            <a:solidFill>
              <a:schemeClr val="tx1"/>
            </a:solidFill>
            <a:latin typeface="Arabic Typesetting" panose="03020402040406030203" pitchFamily="66" charset="-78"/>
            <a:cs typeface="Arabic Typesetting" panose="03020402040406030203" pitchFamily="66" charset="-78"/>
          </a:endParaRPr>
        </a:p>
      </dgm:t>
    </dgm:pt>
    <dgm:pt modelId="{F04DEFB6-1B8D-44C3-B709-83FDC625E6D8}" type="sibTrans" cxnId="{8C39F0EA-2D46-4094-9A38-6AA79CB01DF5}">
      <dgm:prSet custT="1"/>
      <dgm:spPr/>
      <dgm:t>
        <a:bodyPr/>
        <a:lstStyle/>
        <a:p>
          <a:pPr algn="ctr" rtl="1"/>
          <a:endParaRPr lang="fr-FR" sz="2400" b="1">
            <a:solidFill>
              <a:schemeClr val="tx1"/>
            </a:solidFill>
            <a:latin typeface="Arabic Typesetting" panose="03020402040406030203" pitchFamily="66" charset="-78"/>
            <a:cs typeface="Arabic Typesetting" panose="03020402040406030203" pitchFamily="66" charset="-78"/>
          </a:endParaRPr>
        </a:p>
      </dgm:t>
    </dgm:pt>
    <dgm:pt modelId="{2BBFD525-A486-4CCE-BFEF-7DFFACDE8A41}">
      <dgm:prSet custT="1"/>
      <dgm:spPr/>
      <dgm:t>
        <a:bodyPr/>
        <a:lstStyle/>
        <a:p>
          <a:pPr algn="ctr" rtl="1"/>
          <a:r>
            <a:rPr lang="ar-SA" sz="3200" b="1">
              <a:solidFill>
                <a:schemeClr val="tx1"/>
              </a:solidFill>
              <a:latin typeface="Arabic Typesetting" panose="03020402040406030203" pitchFamily="66" charset="-78"/>
              <a:cs typeface="Arabic Typesetting" panose="03020402040406030203" pitchFamily="66" charset="-78"/>
            </a:rPr>
            <a:t>الفعالية</a:t>
          </a:r>
          <a:endParaRPr lang="fr-FR" sz="3200" b="1">
            <a:solidFill>
              <a:schemeClr val="tx1"/>
            </a:solidFill>
            <a:latin typeface="Arabic Typesetting" panose="03020402040406030203" pitchFamily="66" charset="-78"/>
            <a:cs typeface="Arabic Typesetting" panose="03020402040406030203" pitchFamily="66" charset="-78"/>
          </a:endParaRPr>
        </a:p>
      </dgm:t>
    </dgm:pt>
    <dgm:pt modelId="{092F8CE9-82AC-483A-97C8-4D6E898F58C0}" type="parTrans" cxnId="{4659BB62-B905-44D1-81E5-2E690C7EDCDA}">
      <dgm:prSet/>
      <dgm:spPr/>
      <dgm:t>
        <a:bodyPr/>
        <a:lstStyle/>
        <a:p>
          <a:pPr algn="ctr" rtl="1"/>
          <a:endParaRPr lang="fr-FR" sz="2000" b="1">
            <a:solidFill>
              <a:schemeClr val="tx1"/>
            </a:solidFill>
            <a:latin typeface="Arabic Typesetting" panose="03020402040406030203" pitchFamily="66" charset="-78"/>
            <a:cs typeface="Arabic Typesetting" panose="03020402040406030203" pitchFamily="66" charset="-78"/>
          </a:endParaRPr>
        </a:p>
      </dgm:t>
    </dgm:pt>
    <dgm:pt modelId="{08C1CF4D-6C51-4636-B293-67E5AC504179}" type="sibTrans" cxnId="{4659BB62-B905-44D1-81E5-2E690C7EDCDA}">
      <dgm:prSet custT="1"/>
      <dgm:spPr/>
      <dgm:t>
        <a:bodyPr/>
        <a:lstStyle/>
        <a:p>
          <a:pPr algn="ctr" rtl="1"/>
          <a:endParaRPr lang="fr-FR" sz="2400" b="1">
            <a:solidFill>
              <a:schemeClr val="tx1"/>
            </a:solidFill>
            <a:latin typeface="Arabic Typesetting" panose="03020402040406030203" pitchFamily="66" charset="-78"/>
            <a:cs typeface="Arabic Typesetting" panose="03020402040406030203" pitchFamily="66" charset="-78"/>
          </a:endParaRPr>
        </a:p>
      </dgm:t>
    </dgm:pt>
    <dgm:pt modelId="{192B91BD-7A41-417D-85FA-91FC2E73BC72}">
      <dgm:prSet custT="1"/>
      <dgm:spPr/>
      <dgm:t>
        <a:bodyPr/>
        <a:lstStyle/>
        <a:p>
          <a:pPr algn="ctr" rtl="1"/>
          <a:r>
            <a:rPr lang="ar-SA" sz="3200" b="1">
              <a:solidFill>
                <a:schemeClr val="tx1"/>
              </a:solidFill>
              <a:latin typeface="Arabic Typesetting" panose="03020402040406030203" pitchFamily="66" charset="-78"/>
              <a:cs typeface="Arabic Typesetting" panose="03020402040406030203" pitchFamily="66" charset="-78"/>
            </a:rPr>
            <a:t>قاعدة المشاركة</a:t>
          </a:r>
          <a:endParaRPr lang="fr-FR" sz="3200" b="1">
            <a:solidFill>
              <a:schemeClr val="tx1"/>
            </a:solidFill>
            <a:latin typeface="Arabic Typesetting" panose="03020402040406030203" pitchFamily="66" charset="-78"/>
            <a:cs typeface="Arabic Typesetting" panose="03020402040406030203" pitchFamily="66" charset="-78"/>
          </a:endParaRPr>
        </a:p>
      </dgm:t>
    </dgm:pt>
    <dgm:pt modelId="{D18A7A1B-E4E3-41D1-AFA4-9ACC46A65A04}" type="parTrans" cxnId="{00793A89-E918-4E9E-ABBA-6412A98CE5D8}">
      <dgm:prSet/>
      <dgm:spPr/>
      <dgm:t>
        <a:bodyPr/>
        <a:lstStyle/>
        <a:p>
          <a:pPr algn="ctr" rtl="1"/>
          <a:endParaRPr lang="fr-FR" sz="2000" b="1">
            <a:solidFill>
              <a:schemeClr val="tx1"/>
            </a:solidFill>
            <a:latin typeface="Arabic Typesetting" panose="03020402040406030203" pitchFamily="66" charset="-78"/>
            <a:cs typeface="Arabic Typesetting" panose="03020402040406030203" pitchFamily="66" charset="-78"/>
          </a:endParaRPr>
        </a:p>
      </dgm:t>
    </dgm:pt>
    <dgm:pt modelId="{726879E6-74A4-4633-A511-51B76060DC5C}" type="sibTrans" cxnId="{00793A89-E918-4E9E-ABBA-6412A98CE5D8}">
      <dgm:prSet custT="1"/>
      <dgm:spPr/>
      <dgm:t>
        <a:bodyPr/>
        <a:lstStyle/>
        <a:p>
          <a:pPr algn="ctr" rtl="1"/>
          <a:endParaRPr lang="fr-FR" sz="2400" b="1">
            <a:solidFill>
              <a:schemeClr val="tx1"/>
            </a:solidFill>
            <a:latin typeface="Arabic Typesetting" panose="03020402040406030203" pitchFamily="66" charset="-78"/>
            <a:cs typeface="Arabic Typesetting" panose="03020402040406030203" pitchFamily="66" charset="-78"/>
          </a:endParaRPr>
        </a:p>
      </dgm:t>
    </dgm:pt>
    <dgm:pt modelId="{7E0450D7-798B-4A40-ACFE-E1B0AE14D427}">
      <dgm:prSet custT="1"/>
      <dgm:spPr/>
      <dgm:t>
        <a:bodyPr/>
        <a:lstStyle/>
        <a:p>
          <a:pPr algn="ctr" rtl="1"/>
          <a:r>
            <a:rPr lang="ar-SA" sz="3200" b="1">
              <a:solidFill>
                <a:schemeClr val="tx1"/>
              </a:solidFill>
              <a:latin typeface="Arabic Typesetting" panose="03020402040406030203" pitchFamily="66" charset="-78"/>
              <a:cs typeface="Arabic Typesetting" panose="03020402040406030203" pitchFamily="66" charset="-78"/>
            </a:rPr>
            <a:t>سيادة القانون </a:t>
          </a:r>
          <a:endParaRPr lang="fr-FR" sz="3200" b="1">
            <a:solidFill>
              <a:schemeClr val="tx1"/>
            </a:solidFill>
            <a:latin typeface="Arabic Typesetting" panose="03020402040406030203" pitchFamily="66" charset="-78"/>
            <a:cs typeface="Arabic Typesetting" panose="03020402040406030203" pitchFamily="66" charset="-78"/>
          </a:endParaRPr>
        </a:p>
      </dgm:t>
    </dgm:pt>
    <dgm:pt modelId="{847B718F-657E-445F-A681-10E91EAA63E9}" type="parTrans" cxnId="{C55AA350-9693-4ACB-918F-6082AC947BC7}">
      <dgm:prSet/>
      <dgm:spPr/>
      <dgm:t>
        <a:bodyPr/>
        <a:lstStyle/>
        <a:p>
          <a:pPr algn="ctr" rtl="1"/>
          <a:endParaRPr lang="fr-FR" sz="2000" b="1">
            <a:solidFill>
              <a:schemeClr val="tx1"/>
            </a:solidFill>
            <a:latin typeface="Arabic Typesetting" panose="03020402040406030203" pitchFamily="66" charset="-78"/>
            <a:cs typeface="Arabic Typesetting" panose="03020402040406030203" pitchFamily="66" charset="-78"/>
          </a:endParaRPr>
        </a:p>
      </dgm:t>
    </dgm:pt>
    <dgm:pt modelId="{D2E17616-C92F-4C42-88AE-041EB27E5F39}" type="sibTrans" cxnId="{C55AA350-9693-4ACB-918F-6082AC947BC7}">
      <dgm:prSet custT="1"/>
      <dgm:spPr/>
      <dgm:t>
        <a:bodyPr/>
        <a:lstStyle/>
        <a:p>
          <a:pPr algn="ctr" rtl="1"/>
          <a:endParaRPr lang="fr-FR" sz="2400" b="1">
            <a:solidFill>
              <a:schemeClr val="tx1"/>
            </a:solidFill>
            <a:latin typeface="Arabic Typesetting" panose="03020402040406030203" pitchFamily="66" charset="-78"/>
            <a:cs typeface="Arabic Typesetting" panose="03020402040406030203" pitchFamily="66" charset="-78"/>
          </a:endParaRPr>
        </a:p>
      </dgm:t>
    </dgm:pt>
    <dgm:pt modelId="{D80F90E3-3A94-4E14-8F83-05B9806A8C21}">
      <dgm:prSet custT="1"/>
      <dgm:spPr/>
      <dgm:t>
        <a:bodyPr/>
        <a:lstStyle/>
        <a:p>
          <a:pPr algn="ctr" rtl="1"/>
          <a:r>
            <a:rPr lang="ar-SA" sz="3200" b="1">
              <a:solidFill>
                <a:schemeClr val="tx1"/>
              </a:solidFill>
              <a:latin typeface="Arabic Typesetting" panose="03020402040406030203" pitchFamily="66" charset="-78"/>
              <a:cs typeface="Arabic Typesetting" panose="03020402040406030203" pitchFamily="66" charset="-78"/>
            </a:rPr>
            <a:t>المساءلة</a:t>
          </a:r>
          <a:endParaRPr lang="fr-FR" sz="3200" b="1">
            <a:solidFill>
              <a:schemeClr val="tx1"/>
            </a:solidFill>
            <a:latin typeface="Arabic Typesetting" panose="03020402040406030203" pitchFamily="66" charset="-78"/>
            <a:cs typeface="Arabic Typesetting" panose="03020402040406030203" pitchFamily="66" charset="-78"/>
          </a:endParaRPr>
        </a:p>
      </dgm:t>
    </dgm:pt>
    <dgm:pt modelId="{966B59B2-803C-4F0B-B9D8-0E592F31DD13}" type="parTrans" cxnId="{39C7CC9D-4230-4F4A-9EB5-743F2E6ED38E}">
      <dgm:prSet/>
      <dgm:spPr/>
      <dgm:t>
        <a:bodyPr/>
        <a:lstStyle/>
        <a:p>
          <a:pPr algn="ctr" rtl="1"/>
          <a:endParaRPr lang="fr-FR" sz="2000" b="1">
            <a:solidFill>
              <a:schemeClr val="tx1"/>
            </a:solidFill>
            <a:latin typeface="Arabic Typesetting" panose="03020402040406030203" pitchFamily="66" charset="-78"/>
            <a:cs typeface="Arabic Typesetting" panose="03020402040406030203" pitchFamily="66" charset="-78"/>
          </a:endParaRPr>
        </a:p>
      </dgm:t>
    </dgm:pt>
    <dgm:pt modelId="{82A917E7-2766-4357-8B6A-99150CC34542}" type="sibTrans" cxnId="{39C7CC9D-4230-4F4A-9EB5-743F2E6ED38E}">
      <dgm:prSet/>
      <dgm:spPr/>
      <dgm:t>
        <a:bodyPr/>
        <a:lstStyle/>
        <a:p>
          <a:pPr algn="ctr" rtl="1"/>
          <a:endParaRPr lang="fr-FR" sz="2000" b="1">
            <a:solidFill>
              <a:schemeClr val="tx1"/>
            </a:solidFill>
            <a:latin typeface="Arabic Typesetting" panose="03020402040406030203" pitchFamily="66" charset="-78"/>
            <a:cs typeface="Arabic Typesetting" panose="03020402040406030203" pitchFamily="66" charset="-78"/>
          </a:endParaRPr>
        </a:p>
      </dgm:t>
    </dgm:pt>
    <dgm:pt modelId="{341AA589-5876-45DC-9894-70F8310DBD90}" type="pres">
      <dgm:prSet presAssocID="{9D10C8DE-B39C-4244-8C2F-787D847F8A6E}" presName="diagram" presStyleCnt="0">
        <dgm:presLayoutVars>
          <dgm:dir/>
          <dgm:resizeHandles val="exact"/>
        </dgm:presLayoutVars>
      </dgm:prSet>
      <dgm:spPr/>
    </dgm:pt>
    <dgm:pt modelId="{AFC46B6F-4751-4FAC-8F76-517C7D93EEC2}" type="pres">
      <dgm:prSet presAssocID="{07818C78-E07B-489D-9F71-97A3E1EEE36E}" presName="node" presStyleLbl="node1" presStyleIdx="0" presStyleCnt="9">
        <dgm:presLayoutVars>
          <dgm:bulletEnabled val="1"/>
        </dgm:presLayoutVars>
      </dgm:prSet>
      <dgm:spPr/>
    </dgm:pt>
    <dgm:pt modelId="{FD43AE1B-9D35-4D4D-9605-8C371471EA1A}" type="pres">
      <dgm:prSet presAssocID="{FE0F3CB5-6583-423B-B963-E3F3A3701004}" presName="sibTrans" presStyleLbl="sibTrans2D1" presStyleIdx="0" presStyleCnt="8"/>
      <dgm:spPr/>
    </dgm:pt>
    <dgm:pt modelId="{8BA33DFE-C42C-4812-8579-AD50EF7BF5B2}" type="pres">
      <dgm:prSet presAssocID="{FE0F3CB5-6583-423B-B963-E3F3A3701004}" presName="connectorText" presStyleLbl="sibTrans2D1" presStyleIdx="0" presStyleCnt="8"/>
      <dgm:spPr/>
    </dgm:pt>
    <dgm:pt modelId="{3353EF92-0D38-4B3D-B6DC-F5D73A040993}" type="pres">
      <dgm:prSet presAssocID="{C6E2CEB4-1FA0-4358-AFFD-E3A8B36FE162}" presName="node" presStyleLbl="node1" presStyleIdx="1" presStyleCnt="9">
        <dgm:presLayoutVars>
          <dgm:bulletEnabled val="1"/>
        </dgm:presLayoutVars>
      </dgm:prSet>
      <dgm:spPr/>
    </dgm:pt>
    <dgm:pt modelId="{D651371A-DF6D-4901-9C05-04E377241F37}" type="pres">
      <dgm:prSet presAssocID="{A765829A-B255-4255-A0AD-700473180EF4}" presName="sibTrans" presStyleLbl="sibTrans2D1" presStyleIdx="1" presStyleCnt="8"/>
      <dgm:spPr/>
    </dgm:pt>
    <dgm:pt modelId="{37DF1D3B-CDC2-4A2A-800F-23A5A8426B40}" type="pres">
      <dgm:prSet presAssocID="{A765829A-B255-4255-A0AD-700473180EF4}" presName="connectorText" presStyleLbl="sibTrans2D1" presStyleIdx="1" presStyleCnt="8"/>
      <dgm:spPr/>
    </dgm:pt>
    <dgm:pt modelId="{C07DE53A-7FED-40A5-8B25-A36BA287793F}" type="pres">
      <dgm:prSet presAssocID="{8FF66714-CBAA-42B0-BC5D-5B0E69D83DCF}" presName="node" presStyleLbl="node1" presStyleIdx="2" presStyleCnt="9">
        <dgm:presLayoutVars>
          <dgm:bulletEnabled val="1"/>
        </dgm:presLayoutVars>
      </dgm:prSet>
      <dgm:spPr/>
    </dgm:pt>
    <dgm:pt modelId="{FA1D05B8-7D44-4414-90A5-F327B7020154}" type="pres">
      <dgm:prSet presAssocID="{7CF857B8-5396-4472-9FE6-A65F12A336DD}" presName="sibTrans" presStyleLbl="sibTrans2D1" presStyleIdx="2" presStyleCnt="8"/>
      <dgm:spPr/>
    </dgm:pt>
    <dgm:pt modelId="{5ED3E15D-6535-405C-9617-23EA915C5422}" type="pres">
      <dgm:prSet presAssocID="{7CF857B8-5396-4472-9FE6-A65F12A336DD}" presName="connectorText" presStyleLbl="sibTrans2D1" presStyleIdx="2" presStyleCnt="8"/>
      <dgm:spPr/>
    </dgm:pt>
    <dgm:pt modelId="{16D7707C-8510-4A17-9614-14A291ECA57B}" type="pres">
      <dgm:prSet presAssocID="{C5621FEA-D79E-4331-A029-ED0D3D989475}" presName="node" presStyleLbl="node1" presStyleIdx="3" presStyleCnt="9">
        <dgm:presLayoutVars>
          <dgm:bulletEnabled val="1"/>
        </dgm:presLayoutVars>
      </dgm:prSet>
      <dgm:spPr/>
    </dgm:pt>
    <dgm:pt modelId="{5DA42A8F-BD20-417D-9ED3-615186F2316C}" type="pres">
      <dgm:prSet presAssocID="{D9C7F8AB-913B-40BC-A846-C7DA4F017058}" presName="sibTrans" presStyleLbl="sibTrans2D1" presStyleIdx="3" presStyleCnt="8"/>
      <dgm:spPr/>
    </dgm:pt>
    <dgm:pt modelId="{C49E687E-8F73-4465-9BD5-AE92A3947A6F}" type="pres">
      <dgm:prSet presAssocID="{D9C7F8AB-913B-40BC-A846-C7DA4F017058}" presName="connectorText" presStyleLbl="sibTrans2D1" presStyleIdx="3" presStyleCnt="8"/>
      <dgm:spPr/>
    </dgm:pt>
    <dgm:pt modelId="{0B3799E3-0DCF-47FD-9984-D666DE431668}" type="pres">
      <dgm:prSet presAssocID="{D03E3E85-E4B0-412D-8943-59FD628B855F}" presName="node" presStyleLbl="node1" presStyleIdx="4" presStyleCnt="9">
        <dgm:presLayoutVars>
          <dgm:bulletEnabled val="1"/>
        </dgm:presLayoutVars>
      </dgm:prSet>
      <dgm:spPr/>
    </dgm:pt>
    <dgm:pt modelId="{01A23EB1-0E77-4C6B-8BDA-520FFA9DB912}" type="pres">
      <dgm:prSet presAssocID="{F04DEFB6-1B8D-44C3-B709-83FDC625E6D8}" presName="sibTrans" presStyleLbl="sibTrans2D1" presStyleIdx="4" presStyleCnt="8"/>
      <dgm:spPr/>
    </dgm:pt>
    <dgm:pt modelId="{03A35AA7-4CAD-46B6-B3A3-205AA3BD0666}" type="pres">
      <dgm:prSet presAssocID="{F04DEFB6-1B8D-44C3-B709-83FDC625E6D8}" presName="connectorText" presStyleLbl="sibTrans2D1" presStyleIdx="4" presStyleCnt="8"/>
      <dgm:spPr/>
    </dgm:pt>
    <dgm:pt modelId="{0009C772-067B-44ED-9DD6-06EDEA8557DA}" type="pres">
      <dgm:prSet presAssocID="{2BBFD525-A486-4CCE-BFEF-7DFFACDE8A41}" presName="node" presStyleLbl="node1" presStyleIdx="5" presStyleCnt="9">
        <dgm:presLayoutVars>
          <dgm:bulletEnabled val="1"/>
        </dgm:presLayoutVars>
      </dgm:prSet>
      <dgm:spPr/>
    </dgm:pt>
    <dgm:pt modelId="{EF5C7240-19B0-4994-BA75-D8B7F5ED979C}" type="pres">
      <dgm:prSet presAssocID="{08C1CF4D-6C51-4636-B293-67E5AC504179}" presName="sibTrans" presStyleLbl="sibTrans2D1" presStyleIdx="5" presStyleCnt="8"/>
      <dgm:spPr/>
    </dgm:pt>
    <dgm:pt modelId="{2F4A40A2-CBF0-4695-A39B-A082234A50C2}" type="pres">
      <dgm:prSet presAssocID="{08C1CF4D-6C51-4636-B293-67E5AC504179}" presName="connectorText" presStyleLbl="sibTrans2D1" presStyleIdx="5" presStyleCnt="8"/>
      <dgm:spPr/>
    </dgm:pt>
    <dgm:pt modelId="{CA57D633-0D76-40E9-80C4-BA6C04FA65F3}" type="pres">
      <dgm:prSet presAssocID="{192B91BD-7A41-417D-85FA-91FC2E73BC72}" presName="node" presStyleLbl="node1" presStyleIdx="6" presStyleCnt="9">
        <dgm:presLayoutVars>
          <dgm:bulletEnabled val="1"/>
        </dgm:presLayoutVars>
      </dgm:prSet>
      <dgm:spPr/>
    </dgm:pt>
    <dgm:pt modelId="{2675DC9C-8E20-49C1-8A0E-8952C75BE344}" type="pres">
      <dgm:prSet presAssocID="{726879E6-74A4-4633-A511-51B76060DC5C}" presName="sibTrans" presStyleLbl="sibTrans2D1" presStyleIdx="6" presStyleCnt="8"/>
      <dgm:spPr/>
    </dgm:pt>
    <dgm:pt modelId="{A8596ABE-6B72-4063-B0B8-6828184D3152}" type="pres">
      <dgm:prSet presAssocID="{726879E6-74A4-4633-A511-51B76060DC5C}" presName="connectorText" presStyleLbl="sibTrans2D1" presStyleIdx="6" presStyleCnt="8"/>
      <dgm:spPr/>
    </dgm:pt>
    <dgm:pt modelId="{F158B9B5-E044-4132-91DC-6B9AAEF3998E}" type="pres">
      <dgm:prSet presAssocID="{7E0450D7-798B-4A40-ACFE-E1B0AE14D427}" presName="node" presStyleLbl="node1" presStyleIdx="7" presStyleCnt="9">
        <dgm:presLayoutVars>
          <dgm:bulletEnabled val="1"/>
        </dgm:presLayoutVars>
      </dgm:prSet>
      <dgm:spPr/>
    </dgm:pt>
    <dgm:pt modelId="{C37C5044-648C-47A0-A552-CE97CCFCAACD}" type="pres">
      <dgm:prSet presAssocID="{D2E17616-C92F-4C42-88AE-041EB27E5F39}" presName="sibTrans" presStyleLbl="sibTrans2D1" presStyleIdx="7" presStyleCnt="8"/>
      <dgm:spPr/>
    </dgm:pt>
    <dgm:pt modelId="{D81FA011-BA34-410C-A8B7-5A62A3F3E7F1}" type="pres">
      <dgm:prSet presAssocID="{D2E17616-C92F-4C42-88AE-041EB27E5F39}" presName="connectorText" presStyleLbl="sibTrans2D1" presStyleIdx="7" presStyleCnt="8"/>
      <dgm:spPr/>
    </dgm:pt>
    <dgm:pt modelId="{ACA92B74-9E0D-4741-B402-D76DA7358C22}" type="pres">
      <dgm:prSet presAssocID="{D80F90E3-3A94-4E14-8F83-05B9806A8C21}" presName="node" presStyleLbl="node1" presStyleIdx="8" presStyleCnt="9">
        <dgm:presLayoutVars>
          <dgm:bulletEnabled val="1"/>
        </dgm:presLayoutVars>
      </dgm:prSet>
      <dgm:spPr/>
    </dgm:pt>
  </dgm:ptLst>
  <dgm:cxnLst>
    <dgm:cxn modelId="{C287780A-0BA7-4A31-9E97-F9A103EF0727}" type="presOf" srcId="{9D10C8DE-B39C-4244-8C2F-787D847F8A6E}" destId="{341AA589-5876-45DC-9894-70F8310DBD90}" srcOrd="0" destOrd="0" presId="urn:microsoft.com/office/officeart/2005/8/layout/process5"/>
    <dgm:cxn modelId="{83AE9E0E-F907-420F-93DD-56E6762DAF66}" type="presOf" srcId="{08C1CF4D-6C51-4636-B293-67E5AC504179}" destId="{EF5C7240-19B0-4994-BA75-D8B7F5ED979C}" srcOrd="0" destOrd="0" presId="urn:microsoft.com/office/officeart/2005/8/layout/process5"/>
    <dgm:cxn modelId="{EAA00813-61D0-4FE6-ADA2-6D157502F908}" type="presOf" srcId="{8FF66714-CBAA-42B0-BC5D-5B0E69D83DCF}" destId="{C07DE53A-7FED-40A5-8B25-A36BA287793F}" srcOrd="0" destOrd="0" presId="urn:microsoft.com/office/officeart/2005/8/layout/process5"/>
    <dgm:cxn modelId="{FFB77016-889E-401F-81E0-C6C491405710}" type="presOf" srcId="{08C1CF4D-6C51-4636-B293-67E5AC504179}" destId="{2F4A40A2-CBF0-4695-A39B-A082234A50C2}" srcOrd="1" destOrd="0" presId="urn:microsoft.com/office/officeart/2005/8/layout/process5"/>
    <dgm:cxn modelId="{C7645717-1545-49BC-99C1-C3A3AF356E27}" type="presOf" srcId="{D9C7F8AB-913B-40BC-A846-C7DA4F017058}" destId="{C49E687E-8F73-4465-9BD5-AE92A3947A6F}" srcOrd="1" destOrd="0" presId="urn:microsoft.com/office/officeart/2005/8/layout/process5"/>
    <dgm:cxn modelId="{4A01E218-9B33-4242-89F6-1F5568BFDC9F}" type="presOf" srcId="{7E0450D7-798B-4A40-ACFE-E1B0AE14D427}" destId="{F158B9B5-E044-4132-91DC-6B9AAEF3998E}" srcOrd="0" destOrd="0" presId="urn:microsoft.com/office/officeart/2005/8/layout/process5"/>
    <dgm:cxn modelId="{8A49C81E-015D-4F93-BC4D-C83E68E3F7A0}" type="presOf" srcId="{C5621FEA-D79E-4331-A029-ED0D3D989475}" destId="{16D7707C-8510-4A17-9614-14A291ECA57B}" srcOrd="0" destOrd="0" presId="urn:microsoft.com/office/officeart/2005/8/layout/process5"/>
    <dgm:cxn modelId="{669B9622-8169-436D-8216-EBF5B1346FAB}" type="presOf" srcId="{A765829A-B255-4255-A0AD-700473180EF4}" destId="{37DF1D3B-CDC2-4A2A-800F-23A5A8426B40}" srcOrd="1" destOrd="0" presId="urn:microsoft.com/office/officeart/2005/8/layout/process5"/>
    <dgm:cxn modelId="{041D0923-079C-4730-8F3F-A8B8BBF1F73B}" type="presOf" srcId="{C6E2CEB4-1FA0-4358-AFFD-E3A8B36FE162}" destId="{3353EF92-0D38-4B3D-B6DC-F5D73A040993}" srcOrd="0" destOrd="0" presId="urn:microsoft.com/office/officeart/2005/8/layout/process5"/>
    <dgm:cxn modelId="{79589429-8EE3-41E2-957B-61798B71EB9D}" type="presOf" srcId="{FE0F3CB5-6583-423B-B963-E3F3A3701004}" destId="{8BA33DFE-C42C-4812-8579-AD50EF7BF5B2}" srcOrd="1" destOrd="0" presId="urn:microsoft.com/office/officeart/2005/8/layout/process5"/>
    <dgm:cxn modelId="{CBF0DC31-84C3-48BF-A9B7-F6EB89C85FD1}" type="presOf" srcId="{D03E3E85-E4B0-412D-8943-59FD628B855F}" destId="{0B3799E3-0DCF-47FD-9984-D666DE431668}" srcOrd="0" destOrd="0" presId="urn:microsoft.com/office/officeart/2005/8/layout/process5"/>
    <dgm:cxn modelId="{764C2241-21C2-4EE4-A2D1-19EC88FF8AE5}" type="presOf" srcId="{192B91BD-7A41-417D-85FA-91FC2E73BC72}" destId="{CA57D633-0D76-40E9-80C4-BA6C04FA65F3}" srcOrd="0" destOrd="0" presId="urn:microsoft.com/office/officeart/2005/8/layout/process5"/>
    <dgm:cxn modelId="{7AA93942-0139-4F63-961B-45025B694E23}" type="presOf" srcId="{07818C78-E07B-489D-9F71-97A3E1EEE36E}" destId="{AFC46B6F-4751-4FAC-8F76-517C7D93EEC2}" srcOrd="0" destOrd="0" presId="urn:microsoft.com/office/officeart/2005/8/layout/process5"/>
    <dgm:cxn modelId="{4659BB62-B905-44D1-81E5-2E690C7EDCDA}" srcId="{9D10C8DE-B39C-4244-8C2F-787D847F8A6E}" destId="{2BBFD525-A486-4CCE-BFEF-7DFFACDE8A41}" srcOrd="5" destOrd="0" parTransId="{092F8CE9-82AC-483A-97C8-4D6E898F58C0}" sibTransId="{08C1CF4D-6C51-4636-B293-67E5AC504179}"/>
    <dgm:cxn modelId="{B24E9B67-32FF-4A3C-90DA-193E3FEC8C53}" type="presOf" srcId="{D80F90E3-3A94-4E14-8F83-05B9806A8C21}" destId="{ACA92B74-9E0D-4741-B402-D76DA7358C22}" srcOrd="0" destOrd="0" presId="urn:microsoft.com/office/officeart/2005/8/layout/process5"/>
    <dgm:cxn modelId="{24A5B04F-3047-4C00-965E-05A347509CCA}" type="presOf" srcId="{7CF857B8-5396-4472-9FE6-A65F12A336DD}" destId="{FA1D05B8-7D44-4414-90A5-F327B7020154}" srcOrd="0" destOrd="0" presId="urn:microsoft.com/office/officeart/2005/8/layout/process5"/>
    <dgm:cxn modelId="{5AB42370-E963-4B48-9453-D71A25DF13B5}" type="presOf" srcId="{726879E6-74A4-4633-A511-51B76060DC5C}" destId="{2675DC9C-8E20-49C1-8A0E-8952C75BE344}" srcOrd="0" destOrd="0" presId="urn:microsoft.com/office/officeart/2005/8/layout/process5"/>
    <dgm:cxn modelId="{C55AA350-9693-4ACB-918F-6082AC947BC7}" srcId="{9D10C8DE-B39C-4244-8C2F-787D847F8A6E}" destId="{7E0450D7-798B-4A40-ACFE-E1B0AE14D427}" srcOrd="7" destOrd="0" parTransId="{847B718F-657E-445F-A681-10E91EAA63E9}" sibTransId="{D2E17616-C92F-4C42-88AE-041EB27E5F39}"/>
    <dgm:cxn modelId="{7E06F67F-4379-4400-8191-674FC8212B09}" type="presOf" srcId="{A765829A-B255-4255-A0AD-700473180EF4}" destId="{D651371A-DF6D-4901-9C05-04E377241F37}" srcOrd="0" destOrd="0" presId="urn:microsoft.com/office/officeart/2005/8/layout/process5"/>
    <dgm:cxn modelId="{00793A89-E918-4E9E-ABBA-6412A98CE5D8}" srcId="{9D10C8DE-B39C-4244-8C2F-787D847F8A6E}" destId="{192B91BD-7A41-417D-85FA-91FC2E73BC72}" srcOrd="6" destOrd="0" parTransId="{D18A7A1B-E4E3-41D1-AFA4-9ACC46A65A04}" sibTransId="{726879E6-74A4-4633-A511-51B76060DC5C}"/>
    <dgm:cxn modelId="{25FEC792-0402-481C-9104-685394595A86}" type="presOf" srcId="{D2E17616-C92F-4C42-88AE-041EB27E5F39}" destId="{C37C5044-648C-47A0-A552-CE97CCFCAACD}" srcOrd="0" destOrd="0" presId="urn:microsoft.com/office/officeart/2005/8/layout/process5"/>
    <dgm:cxn modelId="{B2E8AE95-2E78-41F4-985D-03F53A3D0F57}" type="presOf" srcId="{F04DEFB6-1B8D-44C3-B709-83FDC625E6D8}" destId="{01A23EB1-0E77-4C6B-8BDA-520FFA9DB912}" srcOrd="0" destOrd="0" presId="urn:microsoft.com/office/officeart/2005/8/layout/process5"/>
    <dgm:cxn modelId="{39C7CC9D-4230-4F4A-9EB5-743F2E6ED38E}" srcId="{9D10C8DE-B39C-4244-8C2F-787D847F8A6E}" destId="{D80F90E3-3A94-4E14-8F83-05B9806A8C21}" srcOrd="8" destOrd="0" parTransId="{966B59B2-803C-4F0B-B9D8-0E592F31DD13}" sibTransId="{82A917E7-2766-4357-8B6A-99150CC34542}"/>
    <dgm:cxn modelId="{0D8F58A3-40AE-4EA8-B3D0-715ED81635D6}" srcId="{9D10C8DE-B39C-4244-8C2F-787D847F8A6E}" destId="{8FF66714-CBAA-42B0-BC5D-5B0E69D83DCF}" srcOrd="2" destOrd="0" parTransId="{3103087C-1B5E-4EA6-AC53-DF3D84671F1D}" sibTransId="{7CF857B8-5396-4472-9FE6-A65F12A336DD}"/>
    <dgm:cxn modelId="{C8A70CAF-B45F-4147-B9F7-DDE37B583FEC}" srcId="{9D10C8DE-B39C-4244-8C2F-787D847F8A6E}" destId="{C6E2CEB4-1FA0-4358-AFFD-E3A8B36FE162}" srcOrd="1" destOrd="0" parTransId="{B1B55F50-F231-4C60-B7CE-6C7FEAE0051D}" sibTransId="{A765829A-B255-4255-A0AD-700473180EF4}"/>
    <dgm:cxn modelId="{F2BA9ABF-8EFE-4F77-A3C9-2940AD285C4A}" type="presOf" srcId="{7CF857B8-5396-4472-9FE6-A65F12A336DD}" destId="{5ED3E15D-6535-405C-9617-23EA915C5422}" srcOrd="1" destOrd="0" presId="urn:microsoft.com/office/officeart/2005/8/layout/process5"/>
    <dgm:cxn modelId="{472556C2-C426-4622-94E6-D334C3F4E598}" type="presOf" srcId="{D2E17616-C92F-4C42-88AE-041EB27E5F39}" destId="{D81FA011-BA34-410C-A8B7-5A62A3F3E7F1}" srcOrd="1" destOrd="0" presId="urn:microsoft.com/office/officeart/2005/8/layout/process5"/>
    <dgm:cxn modelId="{F8A709CC-ACE2-4DF7-954A-4D44A8FA8EB3}" type="presOf" srcId="{2BBFD525-A486-4CCE-BFEF-7DFFACDE8A41}" destId="{0009C772-067B-44ED-9DD6-06EDEA8557DA}" srcOrd="0" destOrd="0" presId="urn:microsoft.com/office/officeart/2005/8/layout/process5"/>
    <dgm:cxn modelId="{38AE34D2-EE13-440C-A8FB-2F7B931F048C}" type="presOf" srcId="{F04DEFB6-1B8D-44C3-B709-83FDC625E6D8}" destId="{03A35AA7-4CAD-46B6-B3A3-205AA3BD0666}" srcOrd="1" destOrd="0" presId="urn:microsoft.com/office/officeart/2005/8/layout/process5"/>
    <dgm:cxn modelId="{031AB9D3-06ED-42D1-8709-B0B229826F45}" type="presOf" srcId="{726879E6-74A4-4633-A511-51B76060DC5C}" destId="{A8596ABE-6B72-4063-B0B8-6828184D3152}" srcOrd="1" destOrd="0" presId="urn:microsoft.com/office/officeart/2005/8/layout/process5"/>
    <dgm:cxn modelId="{EF8F23E4-2747-49B8-90A4-BC45617557EE}" type="presOf" srcId="{D9C7F8AB-913B-40BC-A846-C7DA4F017058}" destId="{5DA42A8F-BD20-417D-9ED3-615186F2316C}" srcOrd="0" destOrd="0" presId="urn:microsoft.com/office/officeart/2005/8/layout/process5"/>
    <dgm:cxn modelId="{8C39F0EA-2D46-4094-9A38-6AA79CB01DF5}" srcId="{9D10C8DE-B39C-4244-8C2F-787D847F8A6E}" destId="{D03E3E85-E4B0-412D-8943-59FD628B855F}" srcOrd="4" destOrd="0" parTransId="{CB2D1F3B-BAC1-4D8F-8248-8563F7C3F4B6}" sibTransId="{F04DEFB6-1B8D-44C3-B709-83FDC625E6D8}"/>
    <dgm:cxn modelId="{AB14E5F4-EE22-4BEE-B638-08B4DC2A46C5}" srcId="{9D10C8DE-B39C-4244-8C2F-787D847F8A6E}" destId="{07818C78-E07B-489D-9F71-97A3E1EEE36E}" srcOrd="0" destOrd="0" parTransId="{AD1231DD-8352-44A6-AC57-1F6DCA373B03}" sibTransId="{FE0F3CB5-6583-423B-B963-E3F3A3701004}"/>
    <dgm:cxn modelId="{363F2BF6-D351-4680-91C2-EC76887F44DD}" srcId="{9D10C8DE-B39C-4244-8C2F-787D847F8A6E}" destId="{C5621FEA-D79E-4331-A029-ED0D3D989475}" srcOrd="3" destOrd="0" parTransId="{37F4DB8D-7D12-49EB-B114-58AFD4CA535A}" sibTransId="{D9C7F8AB-913B-40BC-A846-C7DA4F017058}"/>
    <dgm:cxn modelId="{E5B579F8-D4B6-482E-AFC5-B558E9303C62}" type="presOf" srcId="{FE0F3CB5-6583-423B-B963-E3F3A3701004}" destId="{FD43AE1B-9D35-4D4D-9605-8C371471EA1A}" srcOrd="0" destOrd="0" presId="urn:microsoft.com/office/officeart/2005/8/layout/process5"/>
    <dgm:cxn modelId="{DC7077EF-D674-4412-8FD3-96537E6C3E12}" type="presParOf" srcId="{341AA589-5876-45DC-9894-70F8310DBD90}" destId="{AFC46B6F-4751-4FAC-8F76-517C7D93EEC2}" srcOrd="0" destOrd="0" presId="urn:microsoft.com/office/officeart/2005/8/layout/process5"/>
    <dgm:cxn modelId="{42F74CE6-0165-4B64-9A5F-94AA56D6C9AD}" type="presParOf" srcId="{341AA589-5876-45DC-9894-70F8310DBD90}" destId="{FD43AE1B-9D35-4D4D-9605-8C371471EA1A}" srcOrd="1" destOrd="0" presId="urn:microsoft.com/office/officeart/2005/8/layout/process5"/>
    <dgm:cxn modelId="{45DB9E8B-70E6-4716-8BF9-2F4D3B8495A8}" type="presParOf" srcId="{FD43AE1B-9D35-4D4D-9605-8C371471EA1A}" destId="{8BA33DFE-C42C-4812-8579-AD50EF7BF5B2}" srcOrd="0" destOrd="0" presId="urn:microsoft.com/office/officeart/2005/8/layout/process5"/>
    <dgm:cxn modelId="{81A7033A-B628-4891-A23C-41180AE9A5E8}" type="presParOf" srcId="{341AA589-5876-45DC-9894-70F8310DBD90}" destId="{3353EF92-0D38-4B3D-B6DC-F5D73A040993}" srcOrd="2" destOrd="0" presId="urn:microsoft.com/office/officeart/2005/8/layout/process5"/>
    <dgm:cxn modelId="{0B567CAF-CB95-4CD5-B779-991BF8C6C070}" type="presParOf" srcId="{341AA589-5876-45DC-9894-70F8310DBD90}" destId="{D651371A-DF6D-4901-9C05-04E377241F37}" srcOrd="3" destOrd="0" presId="urn:microsoft.com/office/officeart/2005/8/layout/process5"/>
    <dgm:cxn modelId="{E8FACA2A-0DAC-4A9C-89E7-37EAC17547E3}" type="presParOf" srcId="{D651371A-DF6D-4901-9C05-04E377241F37}" destId="{37DF1D3B-CDC2-4A2A-800F-23A5A8426B40}" srcOrd="0" destOrd="0" presId="urn:microsoft.com/office/officeart/2005/8/layout/process5"/>
    <dgm:cxn modelId="{463B2B71-28CE-4869-964D-D1E5F5284162}" type="presParOf" srcId="{341AA589-5876-45DC-9894-70F8310DBD90}" destId="{C07DE53A-7FED-40A5-8B25-A36BA287793F}" srcOrd="4" destOrd="0" presId="urn:microsoft.com/office/officeart/2005/8/layout/process5"/>
    <dgm:cxn modelId="{B85248BC-9888-4F36-AE14-2D5E6068F25A}" type="presParOf" srcId="{341AA589-5876-45DC-9894-70F8310DBD90}" destId="{FA1D05B8-7D44-4414-90A5-F327B7020154}" srcOrd="5" destOrd="0" presId="urn:microsoft.com/office/officeart/2005/8/layout/process5"/>
    <dgm:cxn modelId="{CCAC0EA1-543A-490E-A271-2DC3253C688E}" type="presParOf" srcId="{FA1D05B8-7D44-4414-90A5-F327B7020154}" destId="{5ED3E15D-6535-405C-9617-23EA915C5422}" srcOrd="0" destOrd="0" presId="urn:microsoft.com/office/officeart/2005/8/layout/process5"/>
    <dgm:cxn modelId="{79D8617D-8385-4931-9FD5-828878A0870C}" type="presParOf" srcId="{341AA589-5876-45DC-9894-70F8310DBD90}" destId="{16D7707C-8510-4A17-9614-14A291ECA57B}" srcOrd="6" destOrd="0" presId="urn:microsoft.com/office/officeart/2005/8/layout/process5"/>
    <dgm:cxn modelId="{2B510150-426B-4EEE-A7E4-E5B629F471DC}" type="presParOf" srcId="{341AA589-5876-45DC-9894-70F8310DBD90}" destId="{5DA42A8F-BD20-417D-9ED3-615186F2316C}" srcOrd="7" destOrd="0" presId="urn:microsoft.com/office/officeart/2005/8/layout/process5"/>
    <dgm:cxn modelId="{685F0A53-C6F9-4E44-945E-329E719BABF6}" type="presParOf" srcId="{5DA42A8F-BD20-417D-9ED3-615186F2316C}" destId="{C49E687E-8F73-4465-9BD5-AE92A3947A6F}" srcOrd="0" destOrd="0" presId="urn:microsoft.com/office/officeart/2005/8/layout/process5"/>
    <dgm:cxn modelId="{718B863C-B641-4A55-9EB8-6FF36ED9DBB9}" type="presParOf" srcId="{341AA589-5876-45DC-9894-70F8310DBD90}" destId="{0B3799E3-0DCF-47FD-9984-D666DE431668}" srcOrd="8" destOrd="0" presId="urn:microsoft.com/office/officeart/2005/8/layout/process5"/>
    <dgm:cxn modelId="{EAB1841B-C126-4BCE-B298-8280419B8143}" type="presParOf" srcId="{341AA589-5876-45DC-9894-70F8310DBD90}" destId="{01A23EB1-0E77-4C6B-8BDA-520FFA9DB912}" srcOrd="9" destOrd="0" presId="urn:microsoft.com/office/officeart/2005/8/layout/process5"/>
    <dgm:cxn modelId="{28F851AE-8451-4EB9-8AB2-C9E61BBFEEA1}" type="presParOf" srcId="{01A23EB1-0E77-4C6B-8BDA-520FFA9DB912}" destId="{03A35AA7-4CAD-46B6-B3A3-205AA3BD0666}" srcOrd="0" destOrd="0" presId="urn:microsoft.com/office/officeart/2005/8/layout/process5"/>
    <dgm:cxn modelId="{4AFF32CA-05FE-400E-932B-8827FD504119}" type="presParOf" srcId="{341AA589-5876-45DC-9894-70F8310DBD90}" destId="{0009C772-067B-44ED-9DD6-06EDEA8557DA}" srcOrd="10" destOrd="0" presId="urn:microsoft.com/office/officeart/2005/8/layout/process5"/>
    <dgm:cxn modelId="{6784B1DB-7D49-4EE3-9A7A-D52283A14813}" type="presParOf" srcId="{341AA589-5876-45DC-9894-70F8310DBD90}" destId="{EF5C7240-19B0-4994-BA75-D8B7F5ED979C}" srcOrd="11" destOrd="0" presId="urn:microsoft.com/office/officeart/2005/8/layout/process5"/>
    <dgm:cxn modelId="{C6B39361-CCB2-4315-B24E-D88B4E768F05}" type="presParOf" srcId="{EF5C7240-19B0-4994-BA75-D8B7F5ED979C}" destId="{2F4A40A2-CBF0-4695-A39B-A082234A50C2}" srcOrd="0" destOrd="0" presId="urn:microsoft.com/office/officeart/2005/8/layout/process5"/>
    <dgm:cxn modelId="{8DD30B02-33D3-410B-9C26-EA7B106F530F}" type="presParOf" srcId="{341AA589-5876-45DC-9894-70F8310DBD90}" destId="{CA57D633-0D76-40E9-80C4-BA6C04FA65F3}" srcOrd="12" destOrd="0" presId="urn:microsoft.com/office/officeart/2005/8/layout/process5"/>
    <dgm:cxn modelId="{5C4F23BE-BF36-4B6B-8A7C-E4EC1E7A7796}" type="presParOf" srcId="{341AA589-5876-45DC-9894-70F8310DBD90}" destId="{2675DC9C-8E20-49C1-8A0E-8952C75BE344}" srcOrd="13" destOrd="0" presId="urn:microsoft.com/office/officeart/2005/8/layout/process5"/>
    <dgm:cxn modelId="{2F59762D-FF33-4E2E-B766-B02F7F5C6946}" type="presParOf" srcId="{2675DC9C-8E20-49C1-8A0E-8952C75BE344}" destId="{A8596ABE-6B72-4063-B0B8-6828184D3152}" srcOrd="0" destOrd="0" presId="urn:microsoft.com/office/officeart/2005/8/layout/process5"/>
    <dgm:cxn modelId="{FC26DD66-E53D-422D-BE72-C9F12CAFA668}" type="presParOf" srcId="{341AA589-5876-45DC-9894-70F8310DBD90}" destId="{F158B9B5-E044-4132-91DC-6B9AAEF3998E}" srcOrd="14" destOrd="0" presId="urn:microsoft.com/office/officeart/2005/8/layout/process5"/>
    <dgm:cxn modelId="{77F48942-D85F-4BD2-9BF9-ECDBC2377FE0}" type="presParOf" srcId="{341AA589-5876-45DC-9894-70F8310DBD90}" destId="{C37C5044-648C-47A0-A552-CE97CCFCAACD}" srcOrd="15" destOrd="0" presId="urn:microsoft.com/office/officeart/2005/8/layout/process5"/>
    <dgm:cxn modelId="{C9AD77BC-29C7-4AAD-B8AB-B393E9FF262A}" type="presParOf" srcId="{C37C5044-648C-47A0-A552-CE97CCFCAACD}" destId="{D81FA011-BA34-410C-A8B7-5A62A3F3E7F1}" srcOrd="0" destOrd="0" presId="urn:microsoft.com/office/officeart/2005/8/layout/process5"/>
    <dgm:cxn modelId="{1D125C9B-763D-4220-BE9B-CC65D56B65F8}" type="presParOf" srcId="{341AA589-5876-45DC-9894-70F8310DBD90}" destId="{ACA92B74-9E0D-4741-B402-D76DA7358C22}" srcOrd="16" destOrd="0" presId="urn:microsoft.com/office/officeart/2005/8/layout/process5"/>
  </dgm:cxnLst>
  <dgm:bg/>
  <dgm:whole/>
  <dgm:extLst>
    <a:ext uri="http://schemas.microsoft.com/office/drawing/2008/diagram">
      <dsp:dataModelExt xmlns:dsp="http://schemas.microsoft.com/office/drawing/2008/diagram" relId="rId7" minVer="http://schemas.openxmlformats.org/drawingml/2006/diagram"/>
    </a:ext>
  </dgm:extLst>
</dgm:dataModel>
</file>

<file path=ppt/diagrams/data2.xml><?xml version="1.0" encoding="utf-8"?>
<dgm:dataModel xmlns:dgm="http://schemas.openxmlformats.org/drawingml/2006/diagram" xmlns:a="http://schemas.openxmlformats.org/drawingml/2006/main">
  <dgm:ptLst>
    <dgm:pt modelId="{41AA253F-F016-4D76-8E26-F61ADA60D8E8}" type="doc">
      <dgm:prSet loTypeId="urn:microsoft.com/office/officeart/2005/8/layout/vProcess5" loCatId="process" qsTypeId="urn:microsoft.com/office/officeart/2005/8/quickstyle/simple4" qsCatId="simple" csTypeId="urn:microsoft.com/office/officeart/2005/8/colors/colorful2" csCatId="colorful"/>
      <dgm:spPr/>
      <dgm:t>
        <a:bodyPr/>
        <a:lstStyle/>
        <a:p>
          <a:endParaRPr lang="fr-FR"/>
        </a:p>
      </dgm:t>
    </dgm:pt>
    <dgm:pt modelId="{9CB3A65B-F240-4B84-82CF-65CD12C6AED0}">
      <dgm:prSet custT="1"/>
      <dgm:spPr/>
      <dgm:t>
        <a:bodyPr/>
        <a:lstStyle/>
        <a:p>
          <a:pPr rtl="1"/>
          <a:r>
            <a:rPr lang="ar-DZ" sz="2800" b="1" dirty="0">
              <a:solidFill>
                <a:schemeClr val="tx1"/>
              </a:solidFill>
              <a:latin typeface="Arabic Typesetting" panose="03020402040406030203" pitchFamily="66" charset="-78"/>
              <a:cs typeface="Arabic Typesetting" panose="03020402040406030203" pitchFamily="66" charset="-78"/>
            </a:rPr>
            <a:t>يرتكز القانون العضوي 18/15 على ثلاثة مبادئ رئيسية في الحوكمة المالية: الشفافية، المساءلة، والأداء.</a:t>
          </a:r>
          <a:endParaRPr lang="fr-FR" sz="2800" b="1" dirty="0">
            <a:solidFill>
              <a:schemeClr val="tx1"/>
            </a:solidFill>
            <a:latin typeface="Arabic Typesetting" panose="03020402040406030203" pitchFamily="66" charset="-78"/>
            <a:cs typeface="Arabic Typesetting" panose="03020402040406030203" pitchFamily="66" charset="-78"/>
          </a:endParaRPr>
        </a:p>
      </dgm:t>
    </dgm:pt>
    <dgm:pt modelId="{4F600AE1-AE28-47E7-A9C7-2C8D0A324E63}" type="parTrans" cxnId="{6C0CF93D-5B4A-492D-BA87-19C5A807F907}">
      <dgm:prSet/>
      <dgm:spPr/>
      <dgm:t>
        <a:bodyPr/>
        <a:lstStyle/>
        <a:p>
          <a:pPr rtl="1"/>
          <a:endParaRPr lang="fr-FR" sz="2000" b="1">
            <a:solidFill>
              <a:schemeClr val="tx1"/>
            </a:solidFill>
            <a:latin typeface="Arabic Typesetting" panose="03020402040406030203" pitchFamily="66" charset="-78"/>
            <a:cs typeface="Arabic Typesetting" panose="03020402040406030203" pitchFamily="66" charset="-78"/>
          </a:endParaRPr>
        </a:p>
      </dgm:t>
    </dgm:pt>
    <dgm:pt modelId="{AFE5BDA5-F11F-4999-989A-5DAF3B00F994}" type="sibTrans" cxnId="{6C0CF93D-5B4A-492D-BA87-19C5A807F907}">
      <dgm:prSet custT="1"/>
      <dgm:spPr/>
      <dgm:t>
        <a:bodyPr/>
        <a:lstStyle/>
        <a:p>
          <a:pPr rtl="1"/>
          <a:endParaRPr lang="fr-FR" sz="4000" b="1">
            <a:solidFill>
              <a:schemeClr val="tx1"/>
            </a:solidFill>
            <a:latin typeface="Arabic Typesetting" panose="03020402040406030203" pitchFamily="66" charset="-78"/>
            <a:cs typeface="Arabic Typesetting" panose="03020402040406030203" pitchFamily="66" charset="-78"/>
          </a:endParaRPr>
        </a:p>
      </dgm:t>
    </dgm:pt>
    <dgm:pt modelId="{89E2501D-28D3-4EF8-92D7-E21BBB23CCDA}">
      <dgm:prSet custT="1"/>
      <dgm:spPr/>
      <dgm:t>
        <a:bodyPr/>
        <a:lstStyle/>
        <a:p>
          <a:pPr rtl="1"/>
          <a:r>
            <a:rPr lang="ar-DZ" sz="2800" b="1">
              <a:solidFill>
                <a:schemeClr val="tx1"/>
              </a:solidFill>
              <a:latin typeface="Arabic Typesetting" panose="03020402040406030203" pitchFamily="66" charset="-78"/>
              <a:cs typeface="Arabic Typesetting" panose="03020402040406030203" pitchFamily="66" charset="-78"/>
            </a:rPr>
            <a:t>الشفافية: تتطلب توفير المعلومات المالية بشكل علني وواضح، مع الوصول السريع إليها. ومع ذلك، تعاني الجزائر من نقص في الشفافية، حيث حصلت على درجة 15 من 100، مما يحد من فعالية الرقابة.</a:t>
          </a:r>
          <a:endParaRPr lang="fr-FR" sz="2800" b="1">
            <a:solidFill>
              <a:schemeClr val="tx1"/>
            </a:solidFill>
            <a:latin typeface="Arabic Typesetting" panose="03020402040406030203" pitchFamily="66" charset="-78"/>
            <a:cs typeface="Arabic Typesetting" panose="03020402040406030203" pitchFamily="66" charset="-78"/>
          </a:endParaRPr>
        </a:p>
      </dgm:t>
    </dgm:pt>
    <dgm:pt modelId="{425BE98D-7B06-4982-8CC9-C9E59D8725CE}" type="parTrans" cxnId="{D2C3EB02-A4AF-47CA-B4EB-B7FEEF465D4B}">
      <dgm:prSet/>
      <dgm:spPr/>
      <dgm:t>
        <a:bodyPr/>
        <a:lstStyle/>
        <a:p>
          <a:pPr rtl="1"/>
          <a:endParaRPr lang="fr-FR" sz="2000" b="1">
            <a:solidFill>
              <a:schemeClr val="tx1"/>
            </a:solidFill>
            <a:latin typeface="Arabic Typesetting" panose="03020402040406030203" pitchFamily="66" charset="-78"/>
            <a:cs typeface="Arabic Typesetting" panose="03020402040406030203" pitchFamily="66" charset="-78"/>
          </a:endParaRPr>
        </a:p>
      </dgm:t>
    </dgm:pt>
    <dgm:pt modelId="{93F0F623-8AC6-4860-9051-2FE5072F27CF}" type="sibTrans" cxnId="{D2C3EB02-A4AF-47CA-B4EB-B7FEEF465D4B}">
      <dgm:prSet custT="1"/>
      <dgm:spPr/>
      <dgm:t>
        <a:bodyPr/>
        <a:lstStyle/>
        <a:p>
          <a:pPr rtl="1"/>
          <a:endParaRPr lang="fr-FR" sz="4000" b="1">
            <a:solidFill>
              <a:schemeClr val="tx1"/>
            </a:solidFill>
            <a:latin typeface="Arabic Typesetting" panose="03020402040406030203" pitchFamily="66" charset="-78"/>
            <a:cs typeface="Arabic Typesetting" panose="03020402040406030203" pitchFamily="66" charset="-78"/>
          </a:endParaRPr>
        </a:p>
      </dgm:t>
    </dgm:pt>
    <dgm:pt modelId="{FD129595-2EC2-4D2D-954E-DBD085BFBDF8}">
      <dgm:prSet custT="1"/>
      <dgm:spPr/>
      <dgm:t>
        <a:bodyPr/>
        <a:lstStyle/>
        <a:p>
          <a:pPr rtl="1"/>
          <a:r>
            <a:rPr lang="ar-DZ" sz="2800" b="1">
              <a:solidFill>
                <a:schemeClr val="tx1"/>
              </a:solidFill>
              <a:latin typeface="Arabic Typesetting" panose="03020402040406030203" pitchFamily="66" charset="-78"/>
              <a:cs typeface="Arabic Typesetting" panose="03020402040406030203" pitchFamily="66" charset="-78"/>
            </a:rPr>
            <a:t>المساءلة: تُقسّم المسؤوليات بوضوح في نظام ميزانية البرامج، حيث يتحمل مسؤولو البرامج مسؤولية التسيير المالي، مما يتيح مساءلتهم لاحقًا. ومع ذلك، تُعد الرقابة على الموازنة ضعيفة، حيث سجلت الجزائر درجة 28 من 100.</a:t>
          </a:r>
          <a:endParaRPr lang="fr-FR" sz="2800" b="1" dirty="0">
            <a:solidFill>
              <a:schemeClr val="tx1"/>
            </a:solidFill>
            <a:latin typeface="Arabic Typesetting" panose="03020402040406030203" pitchFamily="66" charset="-78"/>
            <a:cs typeface="Arabic Typesetting" panose="03020402040406030203" pitchFamily="66" charset="-78"/>
          </a:endParaRPr>
        </a:p>
      </dgm:t>
    </dgm:pt>
    <dgm:pt modelId="{C458BCC0-B503-4C2A-A61C-26B150E64D26}" type="parTrans" cxnId="{DD7FAEE2-003A-4470-A3F9-65B9781BA55F}">
      <dgm:prSet/>
      <dgm:spPr/>
      <dgm:t>
        <a:bodyPr/>
        <a:lstStyle/>
        <a:p>
          <a:pPr rtl="1"/>
          <a:endParaRPr lang="fr-FR" sz="2000" b="1">
            <a:solidFill>
              <a:schemeClr val="tx1"/>
            </a:solidFill>
            <a:latin typeface="Arabic Typesetting" panose="03020402040406030203" pitchFamily="66" charset="-78"/>
            <a:cs typeface="Arabic Typesetting" panose="03020402040406030203" pitchFamily="66" charset="-78"/>
          </a:endParaRPr>
        </a:p>
      </dgm:t>
    </dgm:pt>
    <dgm:pt modelId="{290755A6-9991-442F-9FBA-EF10CE0EAF7E}" type="sibTrans" cxnId="{DD7FAEE2-003A-4470-A3F9-65B9781BA55F}">
      <dgm:prSet custT="1"/>
      <dgm:spPr/>
      <dgm:t>
        <a:bodyPr/>
        <a:lstStyle/>
        <a:p>
          <a:pPr rtl="1"/>
          <a:endParaRPr lang="fr-FR" sz="4000" b="1">
            <a:solidFill>
              <a:schemeClr val="tx1"/>
            </a:solidFill>
            <a:latin typeface="Arabic Typesetting" panose="03020402040406030203" pitchFamily="66" charset="-78"/>
            <a:cs typeface="Arabic Typesetting" panose="03020402040406030203" pitchFamily="66" charset="-78"/>
          </a:endParaRPr>
        </a:p>
      </dgm:t>
    </dgm:pt>
    <dgm:pt modelId="{2072B99B-877D-49DF-B57F-493B303D31DB}">
      <dgm:prSet custT="1"/>
      <dgm:spPr/>
      <dgm:t>
        <a:bodyPr/>
        <a:lstStyle/>
        <a:p>
          <a:pPr rtl="1"/>
          <a:r>
            <a:rPr lang="ar-DZ" sz="2800" b="1">
              <a:solidFill>
                <a:schemeClr val="tx1"/>
              </a:solidFill>
              <a:latin typeface="Arabic Typesetting" panose="03020402040406030203" pitchFamily="66" charset="-78"/>
              <a:cs typeface="Arabic Typesetting" panose="03020402040406030203" pitchFamily="66" charset="-78"/>
            </a:rPr>
            <a:t>الأداء: يعتمد النظام على تسيير متمحور حول النتائج، مع تصنيفات جديدة للنفقات (النشاط، الطبيعة الاقتصادية، الوظائف الكبرى). يهدف هذا التوجه إلى تحسين كفاءة الإنفاق العام، لكنه يواجه تحديات بسبب غياب الرقابة الفعّالة واستمرار الفساد، مما أثر على تحقيق الأهداف المرجوة.</a:t>
          </a:r>
          <a:endParaRPr lang="fr-FR" sz="2800" b="1">
            <a:solidFill>
              <a:schemeClr val="tx1"/>
            </a:solidFill>
            <a:latin typeface="Arabic Typesetting" panose="03020402040406030203" pitchFamily="66" charset="-78"/>
            <a:cs typeface="Arabic Typesetting" panose="03020402040406030203" pitchFamily="66" charset="-78"/>
          </a:endParaRPr>
        </a:p>
      </dgm:t>
    </dgm:pt>
    <dgm:pt modelId="{B14DB378-1EAF-4354-B75F-727D2756F564}" type="parTrans" cxnId="{A9C11B89-52C7-4F16-8B33-BB7D67FEB325}">
      <dgm:prSet/>
      <dgm:spPr/>
      <dgm:t>
        <a:bodyPr/>
        <a:lstStyle/>
        <a:p>
          <a:pPr rtl="1"/>
          <a:endParaRPr lang="fr-FR" sz="2000" b="1">
            <a:solidFill>
              <a:schemeClr val="tx1"/>
            </a:solidFill>
            <a:latin typeface="Arabic Typesetting" panose="03020402040406030203" pitchFamily="66" charset="-78"/>
            <a:cs typeface="Arabic Typesetting" panose="03020402040406030203" pitchFamily="66" charset="-78"/>
          </a:endParaRPr>
        </a:p>
      </dgm:t>
    </dgm:pt>
    <dgm:pt modelId="{501FB181-1AE8-41FE-AC52-E6FEA1076D3A}" type="sibTrans" cxnId="{A9C11B89-52C7-4F16-8B33-BB7D67FEB325}">
      <dgm:prSet/>
      <dgm:spPr/>
      <dgm:t>
        <a:bodyPr/>
        <a:lstStyle/>
        <a:p>
          <a:pPr rtl="1"/>
          <a:endParaRPr lang="fr-FR" sz="2000" b="1">
            <a:solidFill>
              <a:schemeClr val="tx1"/>
            </a:solidFill>
            <a:latin typeface="Arabic Typesetting" panose="03020402040406030203" pitchFamily="66" charset="-78"/>
            <a:cs typeface="Arabic Typesetting" panose="03020402040406030203" pitchFamily="66" charset="-78"/>
          </a:endParaRPr>
        </a:p>
      </dgm:t>
    </dgm:pt>
    <dgm:pt modelId="{01672E8B-15C1-4654-91EF-1B11924AE5BC}" type="pres">
      <dgm:prSet presAssocID="{41AA253F-F016-4D76-8E26-F61ADA60D8E8}" presName="outerComposite" presStyleCnt="0">
        <dgm:presLayoutVars>
          <dgm:chMax val="5"/>
          <dgm:dir val="rev"/>
          <dgm:resizeHandles val="exact"/>
        </dgm:presLayoutVars>
      </dgm:prSet>
      <dgm:spPr/>
    </dgm:pt>
    <dgm:pt modelId="{1B61B746-4FE7-4F93-8A60-D1E321DA16FC}" type="pres">
      <dgm:prSet presAssocID="{41AA253F-F016-4D76-8E26-F61ADA60D8E8}" presName="dummyMaxCanvas" presStyleCnt="0">
        <dgm:presLayoutVars/>
      </dgm:prSet>
      <dgm:spPr/>
    </dgm:pt>
    <dgm:pt modelId="{B1A1D993-48B2-4FA7-968A-B956C1271C76}" type="pres">
      <dgm:prSet presAssocID="{41AA253F-F016-4D76-8E26-F61ADA60D8E8}" presName="FourNodes_1" presStyleLbl="node1" presStyleIdx="0" presStyleCnt="4">
        <dgm:presLayoutVars>
          <dgm:bulletEnabled val="1"/>
        </dgm:presLayoutVars>
      </dgm:prSet>
      <dgm:spPr/>
    </dgm:pt>
    <dgm:pt modelId="{0BE8A0E5-F359-42D2-9DB8-FF9DF14D4C14}" type="pres">
      <dgm:prSet presAssocID="{41AA253F-F016-4D76-8E26-F61ADA60D8E8}" presName="FourNodes_2" presStyleLbl="node1" presStyleIdx="1" presStyleCnt="4">
        <dgm:presLayoutVars>
          <dgm:bulletEnabled val="1"/>
        </dgm:presLayoutVars>
      </dgm:prSet>
      <dgm:spPr/>
    </dgm:pt>
    <dgm:pt modelId="{EB4BC384-FADB-4EAC-AD9F-A58A42945346}" type="pres">
      <dgm:prSet presAssocID="{41AA253F-F016-4D76-8E26-F61ADA60D8E8}" presName="FourNodes_3" presStyleLbl="node1" presStyleIdx="2" presStyleCnt="4">
        <dgm:presLayoutVars>
          <dgm:bulletEnabled val="1"/>
        </dgm:presLayoutVars>
      </dgm:prSet>
      <dgm:spPr/>
    </dgm:pt>
    <dgm:pt modelId="{C78151DE-6027-47E9-9114-4AF4884B3EF4}" type="pres">
      <dgm:prSet presAssocID="{41AA253F-F016-4D76-8E26-F61ADA60D8E8}" presName="FourNodes_4" presStyleLbl="node1" presStyleIdx="3" presStyleCnt="4">
        <dgm:presLayoutVars>
          <dgm:bulletEnabled val="1"/>
        </dgm:presLayoutVars>
      </dgm:prSet>
      <dgm:spPr/>
    </dgm:pt>
    <dgm:pt modelId="{F110006E-2607-4621-BCF1-03D7440B7FA5}" type="pres">
      <dgm:prSet presAssocID="{41AA253F-F016-4D76-8E26-F61ADA60D8E8}" presName="FourConn_1-2" presStyleLbl="fgAccFollowNode1" presStyleIdx="0" presStyleCnt="3">
        <dgm:presLayoutVars>
          <dgm:bulletEnabled val="1"/>
        </dgm:presLayoutVars>
      </dgm:prSet>
      <dgm:spPr/>
    </dgm:pt>
    <dgm:pt modelId="{05262FF5-7320-4898-AD48-6642F61C8D12}" type="pres">
      <dgm:prSet presAssocID="{41AA253F-F016-4D76-8E26-F61ADA60D8E8}" presName="FourConn_2-3" presStyleLbl="fgAccFollowNode1" presStyleIdx="1" presStyleCnt="3">
        <dgm:presLayoutVars>
          <dgm:bulletEnabled val="1"/>
        </dgm:presLayoutVars>
      </dgm:prSet>
      <dgm:spPr/>
    </dgm:pt>
    <dgm:pt modelId="{629A0622-8BC2-4B28-9376-D8D69646E7BA}" type="pres">
      <dgm:prSet presAssocID="{41AA253F-F016-4D76-8E26-F61ADA60D8E8}" presName="FourConn_3-4" presStyleLbl="fgAccFollowNode1" presStyleIdx="2" presStyleCnt="3">
        <dgm:presLayoutVars>
          <dgm:bulletEnabled val="1"/>
        </dgm:presLayoutVars>
      </dgm:prSet>
      <dgm:spPr/>
    </dgm:pt>
    <dgm:pt modelId="{D22BA103-F97D-4DD7-B4A4-FA5E2714C4F9}" type="pres">
      <dgm:prSet presAssocID="{41AA253F-F016-4D76-8E26-F61ADA60D8E8}" presName="FourNodes_1_text" presStyleLbl="node1" presStyleIdx="3" presStyleCnt="4">
        <dgm:presLayoutVars>
          <dgm:bulletEnabled val="1"/>
        </dgm:presLayoutVars>
      </dgm:prSet>
      <dgm:spPr/>
    </dgm:pt>
    <dgm:pt modelId="{6EB63BFB-8BBE-4471-BEDF-33B037993492}" type="pres">
      <dgm:prSet presAssocID="{41AA253F-F016-4D76-8E26-F61ADA60D8E8}" presName="FourNodes_2_text" presStyleLbl="node1" presStyleIdx="3" presStyleCnt="4">
        <dgm:presLayoutVars>
          <dgm:bulletEnabled val="1"/>
        </dgm:presLayoutVars>
      </dgm:prSet>
      <dgm:spPr/>
    </dgm:pt>
    <dgm:pt modelId="{72ECCBD5-2FC3-4289-9425-DA2DDCC22F16}" type="pres">
      <dgm:prSet presAssocID="{41AA253F-F016-4D76-8E26-F61ADA60D8E8}" presName="FourNodes_3_text" presStyleLbl="node1" presStyleIdx="3" presStyleCnt="4">
        <dgm:presLayoutVars>
          <dgm:bulletEnabled val="1"/>
        </dgm:presLayoutVars>
      </dgm:prSet>
      <dgm:spPr/>
    </dgm:pt>
    <dgm:pt modelId="{99B067B1-C4FA-4B44-BBF1-DB52A4C38B54}" type="pres">
      <dgm:prSet presAssocID="{41AA253F-F016-4D76-8E26-F61ADA60D8E8}" presName="FourNodes_4_text" presStyleLbl="node1" presStyleIdx="3" presStyleCnt="4">
        <dgm:presLayoutVars>
          <dgm:bulletEnabled val="1"/>
        </dgm:presLayoutVars>
      </dgm:prSet>
      <dgm:spPr/>
    </dgm:pt>
  </dgm:ptLst>
  <dgm:cxnLst>
    <dgm:cxn modelId="{D2C3EB02-A4AF-47CA-B4EB-B7FEEF465D4B}" srcId="{41AA253F-F016-4D76-8E26-F61ADA60D8E8}" destId="{89E2501D-28D3-4EF8-92D7-E21BBB23CCDA}" srcOrd="1" destOrd="0" parTransId="{425BE98D-7B06-4982-8CC9-C9E59D8725CE}" sibTransId="{93F0F623-8AC6-4860-9051-2FE5072F27CF}"/>
    <dgm:cxn modelId="{9AA90133-506B-44C6-A6C0-A4B8D93DB7A4}" type="presOf" srcId="{89E2501D-28D3-4EF8-92D7-E21BBB23CCDA}" destId="{0BE8A0E5-F359-42D2-9DB8-FF9DF14D4C14}" srcOrd="0" destOrd="0" presId="urn:microsoft.com/office/officeart/2005/8/layout/vProcess5"/>
    <dgm:cxn modelId="{6C0CF93D-5B4A-492D-BA87-19C5A807F907}" srcId="{41AA253F-F016-4D76-8E26-F61ADA60D8E8}" destId="{9CB3A65B-F240-4B84-82CF-65CD12C6AED0}" srcOrd="0" destOrd="0" parTransId="{4F600AE1-AE28-47E7-A9C7-2C8D0A324E63}" sibTransId="{AFE5BDA5-F11F-4999-989A-5DAF3B00F994}"/>
    <dgm:cxn modelId="{CA85DE48-C966-4219-B617-9D5F9CC1222B}" type="presOf" srcId="{89E2501D-28D3-4EF8-92D7-E21BBB23CCDA}" destId="{6EB63BFB-8BBE-4471-BEDF-33B037993492}" srcOrd="1" destOrd="0" presId="urn:microsoft.com/office/officeart/2005/8/layout/vProcess5"/>
    <dgm:cxn modelId="{EC819C4D-FA83-4136-8384-84608E91E64B}" type="presOf" srcId="{2072B99B-877D-49DF-B57F-493B303D31DB}" destId="{99B067B1-C4FA-4B44-BBF1-DB52A4C38B54}" srcOrd="1" destOrd="0" presId="urn:microsoft.com/office/officeart/2005/8/layout/vProcess5"/>
    <dgm:cxn modelId="{ED050B72-AB04-4FAD-8909-21A149EC5523}" type="presOf" srcId="{9CB3A65B-F240-4B84-82CF-65CD12C6AED0}" destId="{B1A1D993-48B2-4FA7-968A-B956C1271C76}" srcOrd="0" destOrd="0" presId="urn:microsoft.com/office/officeart/2005/8/layout/vProcess5"/>
    <dgm:cxn modelId="{0F1B177F-E0DE-4296-829F-7D9177976ADE}" type="presOf" srcId="{2072B99B-877D-49DF-B57F-493B303D31DB}" destId="{C78151DE-6027-47E9-9114-4AF4884B3EF4}" srcOrd="0" destOrd="0" presId="urn:microsoft.com/office/officeart/2005/8/layout/vProcess5"/>
    <dgm:cxn modelId="{A9C11B89-52C7-4F16-8B33-BB7D67FEB325}" srcId="{41AA253F-F016-4D76-8E26-F61ADA60D8E8}" destId="{2072B99B-877D-49DF-B57F-493B303D31DB}" srcOrd="3" destOrd="0" parTransId="{B14DB378-1EAF-4354-B75F-727D2756F564}" sibTransId="{501FB181-1AE8-41FE-AC52-E6FEA1076D3A}"/>
    <dgm:cxn modelId="{087D3096-535E-4036-A5DD-93AEC2DF45F8}" type="presOf" srcId="{9CB3A65B-F240-4B84-82CF-65CD12C6AED0}" destId="{D22BA103-F97D-4DD7-B4A4-FA5E2714C4F9}" srcOrd="1" destOrd="0" presId="urn:microsoft.com/office/officeart/2005/8/layout/vProcess5"/>
    <dgm:cxn modelId="{80838BA9-30B6-45FC-86D4-396336F103B9}" type="presOf" srcId="{FD129595-2EC2-4D2D-954E-DBD085BFBDF8}" destId="{72ECCBD5-2FC3-4289-9425-DA2DDCC22F16}" srcOrd="1" destOrd="0" presId="urn:microsoft.com/office/officeart/2005/8/layout/vProcess5"/>
    <dgm:cxn modelId="{F76C98C5-816F-4C99-8DA0-B4B487910A3C}" type="presOf" srcId="{93F0F623-8AC6-4860-9051-2FE5072F27CF}" destId="{05262FF5-7320-4898-AD48-6642F61C8D12}" srcOrd="0" destOrd="0" presId="urn:microsoft.com/office/officeart/2005/8/layout/vProcess5"/>
    <dgm:cxn modelId="{578B56CC-9CE8-408D-A2EC-304236716699}" type="presOf" srcId="{AFE5BDA5-F11F-4999-989A-5DAF3B00F994}" destId="{F110006E-2607-4621-BCF1-03D7440B7FA5}" srcOrd="0" destOrd="0" presId="urn:microsoft.com/office/officeart/2005/8/layout/vProcess5"/>
    <dgm:cxn modelId="{DD7FAEE2-003A-4470-A3F9-65B9781BA55F}" srcId="{41AA253F-F016-4D76-8E26-F61ADA60D8E8}" destId="{FD129595-2EC2-4D2D-954E-DBD085BFBDF8}" srcOrd="2" destOrd="0" parTransId="{C458BCC0-B503-4C2A-A61C-26B150E64D26}" sibTransId="{290755A6-9991-442F-9FBA-EF10CE0EAF7E}"/>
    <dgm:cxn modelId="{331455E6-B39E-4860-85E4-7578E32ED791}" type="presOf" srcId="{FD129595-2EC2-4D2D-954E-DBD085BFBDF8}" destId="{EB4BC384-FADB-4EAC-AD9F-A58A42945346}" srcOrd="0" destOrd="0" presId="urn:microsoft.com/office/officeart/2005/8/layout/vProcess5"/>
    <dgm:cxn modelId="{120915EB-0AEF-473F-BD2E-26AFD2A43EA5}" type="presOf" srcId="{290755A6-9991-442F-9FBA-EF10CE0EAF7E}" destId="{629A0622-8BC2-4B28-9376-D8D69646E7BA}" srcOrd="0" destOrd="0" presId="urn:microsoft.com/office/officeart/2005/8/layout/vProcess5"/>
    <dgm:cxn modelId="{77BA86EF-4889-47FF-AF28-FDAA70487B40}" type="presOf" srcId="{41AA253F-F016-4D76-8E26-F61ADA60D8E8}" destId="{01672E8B-15C1-4654-91EF-1B11924AE5BC}" srcOrd="0" destOrd="0" presId="urn:microsoft.com/office/officeart/2005/8/layout/vProcess5"/>
    <dgm:cxn modelId="{F6E3D25F-475A-41E6-A800-AC81B6B938D8}" type="presParOf" srcId="{01672E8B-15C1-4654-91EF-1B11924AE5BC}" destId="{1B61B746-4FE7-4F93-8A60-D1E321DA16FC}" srcOrd="0" destOrd="0" presId="urn:microsoft.com/office/officeart/2005/8/layout/vProcess5"/>
    <dgm:cxn modelId="{DD46656C-DEA3-4FC0-97DA-A52A9D2D06D1}" type="presParOf" srcId="{01672E8B-15C1-4654-91EF-1B11924AE5BC}" destId="{B1A1D993-48B2-4FA7-968A-B956C1271C76}" srcOrd="1" destOrd="0" presId="urn:microsoft.com/office/officeart/2005/8/layout/vProcess5"/>
    <dgm:cxn modelId="{9DF6332C-3221-4CB3-9FE8-F5BC0CF496B4}" type="presParOf" srcId="{01672E8B-15C1-4654-91EF-1B11924AE5BC}" destId="{0BE8A0E5-F359-42D2-9DB8-FF9DF14D4C14}" srcOrd="2" destOrd="0" presId="urn:microsoft.com/office/officeart/2005/8/layout/vProcess5"/>
    <dgm:cxn modelId="{F8304238-7599-4957-A827-83A2C3CF89F9}" type="presParOf" srcId="{01672E8B-15C1-4654-91EF-1B11924AE5BC}" destId="{EB4BC384-FADB-4EAC-AD9F-A58A42945346}" srcOrd="3" destOrd="0" presId="urn:microsoft.com/office/officeart/2005/8/layout/vProcess5"/>
    <dgm:cxn modelId="{37E25FF5-FD1C-4A4F-A909-3E9154A68DE5}" type="presParOf" srcId="{01672E8B-15C1-4654-91EF-1B11924AE5BC}" destId="{C78151DE-6027-47E9-9114-4AF4884B3EF4}" srcOrd="4" destOrd="0" presId="urn:microsoft.com/office/officeart/2005/8/layout/vProcess5"/>
    <dgm:cxn modelId="{8642D977-175E-4639-BD5B-E36B2EC73BAE}" type="presParOf" srcId="{01672E8B-15C1-4654-91EF-1B11924AE5BC}" destId="{F110006E-2607-4621-BCF1-03D7440B7FA5}" srcOrd="5" destOrd="0" presId="urn:microsoft.com/office/officeart/2005/8/layout/vProcess5"/>
    <dgm:cxn modelId="{9D2E8419-6DDF-489C-99E7-12D893F4F7BD}" type="presParOf" srcId="{01672E8B-15C1-4654-91EF-1B11924AE5BC}" destId="{05262FF5-7320-4898-AD48-6642F61C8D12}" srcOrd="6" destOrd="0" presId="urn:microsoft.com/office/officeart/2005/8/layout/vProcess5"/>
    <dgm:cxn modelId="{F51D859E-459C-4FA2-9308-A9E3F73E38F0}" type="presParOf" srcId="{01672E8B-15C1-4654-91EF-1B11924AE5BC}" destId="{629A0622-8BC2-4B28-9376-D8D69646E7BA}" srcOrd="7" destOrd="0" presId="urn:microsoft.com/office/officeart/2005/8/layout/vProcess5"/>
    <dgm:cxn modelId="{FC07F547-6B9D-4DEA-BF20-3B9D69A4FF38}" type="presParOf" srcId="{01672E8B-15C1-4654-91EF-1B11924AE5BC}" destId="{D22BA103-F97D-4DD7-B4A4-FA5E2714C4F9}" srcOrd="8" destOrd="0" presId="urn:microsoft.com/office/officeart/2005/8/layout/vProcess5"/>
    <dgm:cxn modelId="{6F850C96-4610-4AC9-BCDA-9CB8CC783CB7}" type="presParOf" srcId="{01672E8B-15C1-4654-91EF-1B11924AE5BC}" destId="{6EB63BFB-8BBE-4471-BEDF-33B037993492}" srcOrd="9" destOrd="0" presId="urn:microsoft.com/office/officeart/2005/8/layout/vProcess5"/>
    <dgm:cxn modelId="{4BD32374-2771-497E-8E85-E2AA23EC0042}" type="presParOf" srcId="{01672E8B-15C1-4654-91EF-1B11924AE5BC}" destId="{72ECCBD5-2FC3-4289-9425-DA2DDCC22F16}" srcOrd="10" destOrd="0" presId="urn:microsoft.com/office/officeart/2005/8/layout/vProcess5"/>
    <dgm:cxn modelId="{FE81D824-1726-4256-AFDD-95BA9280068E}" type="presParOf" srcId="{01672E8B-15C1-4654-91EF-1B11924AE5BC}" destId="{99B067B1-C4FA-4B44-BBF1-DB52A4C38B54}" srcOrd="11" destOrd="0" presId="urn:microsoft.com/office/officeart/2005/8/layout/vProcess5"/>
  </dgm:cxnLst>
  <dgm:bg/>
  <dgm:whole/>
  <dgm:extLst>
    <a:ext uri="http://schemas.microsoft.com/office/drawing/2008/diagram">
      <dsp:dataModelExt xmlns:dsp="http://schemas.microsoft.com/office/drawing/2008/diagram" relId="rId7" minVer="http://schemas.openxmlformats.org/drawingml/2006/diagram"/>
    </a:ext>
  </dgm:extLst>
</dgm:dataModel>
</file>

<file path=ppt/diagrams/drawing1.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AFC46B6F-4751-4FAC-8F76-517C7D93EEC2}">
      <dsp:nvSpPr>
        <dsp:cNvPr id="0" name=""/>
        <dsp:cNvSpPr/>
      </dsp:nvSpPr>
      <dsp:spPr>
        <a:xfrm>
          <a:off x="1394549" y="2829"/>
          <a:ext cx="2033289" cy="1219973"/>
        </a:xfrm>
        <a:prstGeom prst="roundRect">
          <a:avLst>
            <a:gd name="adj" fmla="val 10000"/>
          </a:avLst>
        </a:prstGeom>
        <a:gradFill rotWithShape="0">
          <a:gsLst>
            <a:gs pos="0">
              <a:schemeClr val="accent4">
                <a:hueOff val="0"/>
                <a:satOff val="0"/>
                <a:lumOff val="0"/>
                <a:alphaOff val="0"/>
                <a:satMod val="103000"/>
                <a:lumMod val="102000"/>
                <a:tint val="94000"/>
              </a:schemeClr>
            </a:gs>
            <a:gs pos="50000">
              <a:schemeClr val="accent4">
                <a:hueOff val="0"/>
                <a:satOff val="0"/>
                <a:lumOff val="0"/>
                <a:alphaOff val="0"/>
                <a:satMod val="110000"/>
                <a:lumMod val="100000"/>
                <a:shade val="100000"/>
              </a:schemeClr>
            </a:gs>
            <a:gs pos="100000">
              <a:schemeClr val="accent4">
                <a:hueOff val="0"/>
                <a:satOff val="0"/>
                <a:lumOff val="0"/>
                <a:alphaOff val="0"/>
                <a:lumMod val="99000"/>
                <a:satMod val="120000"/>
                <a:shade val="78000"/>
              </a:schemeClr>
            </a:gs>
          </a:gsLst>
          <a:lin ang="5400000" scaled="0"/>
        </a:gradFill>
        <a:ln>
          <a:noFill/>
        </a:ln>
        <a:effectLst/>
      </dsp:spPr>
      <dsp:style>
        <a:lnRef idx="0">
          <a:scrgbClr r="0" g="0" b="0"/>
        </a:lnRef>
        <a:fillRef idx="3">
          <a:scrgbClr r="0" g="0" b="0"/>
        </a:fillRef>
        <a:effectRef idx="2">
          <a:scrgbClr r="0" g="0" b="0"/>
        </a:effectRef>
        <a:fontRef idx="minor">
          <a:schemeClr val="lt1"/>
        </a:fontRef>
      </dsp:style>
      <dsp:txBody>
        <a:bodyPr spcFirstLastPara="0" vert="horz" wrap="square" lIns="121920" tIns="121920" rIns="121920" bIns="121920" numCol="1" spcCol="1270" anchor="ctr" anchorCtr="0">
          <a:noAutofit/>
        </a:bodyPr>
        <a:lstStyle/>
        <a:p>
          <a:pPr marL="0" lvl="0" indent="0" algn="ctr" defTabSz="1422400" rtl="1">
            <a:lnSpc>
              <a:spcPct val="90000"/>
            </a:lnSpc>
            <a:spcBef>
              <a:spcPct val="0"/>
            </a:spcBef>
            <a:spcAft>
              <a:spcPct val="35000"/>
            </a:spcAft>
            <a:buNone/>
          </a:pPr>
          <a:r>
            <a:rPr lang="ar-SA" sz="3200" b="1" kern="1200" dirty="0">
              <a:solidFill>
                <a:schemeClr val="tx1"/>
              </a:solidFill>
              <a:latin typeface="Arabic Typesetting" panose="03020402040406030203" pitchFamily="66" charset="-78"/>
              <a:cs typeface="Arabic Typesetting" panose="03020402040406030203" pitchFamily="66" charset="-78"/>
            </a:rPr>
            <a:t>الاستقرار السياسي وغياب العنف</a:t>
          </a:r>
          <a:endParaRPr lang="fr-FR" sz="3200" b="1" kern="1200" dirty="0">
            <a:solidFill>
              <a:schemeClr val="tx1"/>
            </a:solidFill>
            <a:latin typeface="Arabic Typesetting" panose="03020402040406030203" pitchFamily="66" charset="-78"/>
            <a:cs typeface="Arabic Typesetting" panose="03020402040406030203" pitchFamily="66" charset="-78"/>
          </a:endParaRPr>
        </a:p>
      </dsp:txBody>
      <dsp:txXfrm>
        <a:off x="1430281" y="38561"/>
        <a:ext cx="1961825" cy="1148509"/>
      </dsp:txXfrm>
    </dsp:sp>
    <dsp:sp modelId="{FD43AE1B-9D35-4D4D-9605-8C371471EA1A}">
      <dsp:nvSpPr>
        <dsp:cNvPr id="0" name=""/>
        <dsp:cNvSpPr/>
      </dsp:nvSpPr>
      <dsp:spPr>
        <a:xfrm>
          <a:off x="3606768" y="360688"/>
          <a:ext cx="431057" cy="504255"/>
        </a:xfrm>
        <a:prstGeom prst="rightArrow">
          <a:avLst>
            <a:gd name="adj1" fmla="val 60000"/>
            <a:gd name="adj2" fmla="val 50000"/>
          </a:avLst>
        </a:prstGeom>
        <a:gradFill rotWithShape="0">
          <a:gsLst>
            <a:gs pos="0">
              <a:schemeClr val="accent4">
                <a:hueOff val="0"/>
                <a:satOff val="0"/>
                <a:lumOff val="0"/>
                <a:alphaOff val="0"/>
                <a:satMod val="103000"/>
                <a:lumMod val="102000"/>
                <a:tint val="94000"/>
              </a:schemeClr>
            </a:gs>
            <a:gs pos="50000">
              <a:schemeClr val="accent4">
                <a:hueOff val="0"/>
                <a:satOff val="0"/>
                <a:lumOff val="0"/>
                <a:alphaOff val="0"/>
                <a:satMod val="110000"/>
                <a:lumMod val="100000"/>
                <a:shade val="100000"/>
              </a:schemeClr>
            </a:gs>
            <a:gs pos="100000">
              <a:schemeClr val="accent4">
                <a:hueOff val="0"/>
                <a:satOff val="0"/>
                <a:lumOff val="0"/>
                <a:alphaOff val="0"/>
                <a:lumMod val="99000"/>
                <a:satMod val="120000"/>
                <a:shade val="78000"/>
              </a:schemeClr>
            </a:gs>
          </a:gsLst>
          <a:lin ang="5400000" scaled="0"/>
        </a:gradFill>
        <a:ln>
          <a:noFill/>
        </a:ln>
        <a:effectLst/>
      </dsp:spPr>
      <dsp:style>
        <a:lnRef idx="0">
          <a:scrgbClr r="0" g="0" b="0"/>
        </a:lnRef>
        <a:fillRef idx="3">
          <a:scrgbClr r="0" g="0" b="0"/>
        </a:fillRef>
        <a:effectRef idx="2">
          <a:scrgbClr r="0" g="0" b="0"/>
        </a:effectRef>
        <a:fontRef idx="minor">
          <a:schemeClr val="lt1"/>
        </a:fontRef>
      </dsp:style>
      <dsp:txBody>
        <a:bodyPr spcFirstLastPara="0" vert="horz" wrap="square" lIns="0" tIns="0" rIns="0" bIns="0" numCol="1" spcCol="1270" anchor="ctr" anchorCtr="0">
          <a:noAutofit/>
        </a:bodyPr>
        <a:lstStyle/>
        <a:p>
          <a:pPr marL="0" lvl="0" indent="0" algn="ctr" defTabSz="1066800" rtl="1">
            <a:lnSpc>
              <a:spcPct val="90000"/>
            </a:lnSpc>
            <a:spcBef>
              <a:spcPct val="0"/>
            </a:spcBef>
            <a:spcAft>
              <a:spcPct val="35000"/>
            </a:spcAft>
            <a:buNone/>
          </a:pPr>
          <a:endParaRPr lang="fr-FR" sz="2400" b="1" kern="1200">
            <a:solidFill>
              <a:schemeClr val="tx1"/>
            </a:solidFill>
            <a:latin typeface="Arabic Typesetting" panose="03020402040406030203" pitchFamily="66" charset="-78"/>
            <a:cs typeface="Arabic Typesetting" panose="03020402040406030203" pitchFamily="66" charset="-78"/>
          </a:endParaRPr>
        </a:p>
      </dsp:txBody>
      <dsp:txXfrm>
        <a:off x="3606768" y="461539"/>
        <a:ext cx="301740" cy="302553"/>
      </dsp:txXfrm>
    </dsp:sp>
    <dsp:sp modelId="{3353EF92-0D38-4B3D-B6DC-F5D73A040993}">
      <dsp:nvSpPr>
        <dsp:cNvPr id="0" name=""/>
        <dsp:cNvSpPr/>
      </dsp:nvSpPr>
      <dsp:spPr>
        <a:xfrm>
          <a:off x="4241155" y="2829"/>
          <a:ext cx="2033289" cy="1219973"/>
        </a:xfrm>
        <a:prstGeom prst="roundRect">
          <a:avLst>
            <a:gd name="adj" fmla="val 10000"/>
          </a:avLst>
        </a:prstGeom>
        <a:gradFill rotWithShape="0">
          <a:gsLst>
            <a:gs pos="0">
              <a:schemeClr val="accent4">
                <a:hueOff val="1225111"/>
                <a:satOff val="-5097"/>
                <a:lumOff val="1201"/>
                <a:alphaOff val="0"/>
                <a:satMod val="103000"/>
                <a:lumMod val="102000"/>
                <a:tint val="94000"/>
              </a:schemeClr>
            </a:gs>
            <a:gs pos="50000">
              <a:schemeClr val="accent4">
                <a:hueOff val="1225111"/>
                <a:satOff val="-5097"/>
                <a:lumOff val="1201"/>
                <a:alphaOff val="0"/>
                <a:satMod val="110000"/>
                <a:lumMod val="100000"/>
                <a:shade val="100000"/>
              </a:schemeClr>
            </a:gs>
            <a:gs pos="100000">
              <a:schemeClr val="accent4">
                <a:hueOff val="1225111"/>
                <a:satOff val="-5097"/>
                <a:lumOff val="1201"/>
                <a:alphaOff val="0"/>
                <a:lumMod val="99000"/>
                <a:satMod val="120000"/>
                <a:shade val="78000"/>
              </a:schemeClr>
            </a:gs>
          </a:gsLst>
          <a:lin ang="5400000" scaled="0"/>
        </a:gradFill>
        <a:ln>
          <a:noFill/>
        </a:ln>
        <a:effectLst/>
      </dsp:spPr>
      <dsp:style>
        <a:lnRef idx="0">
          <a:scrgbClr r="0" g="0" b="0"/>
        </a:lnRef>
        <a:fillRef idx="3">
          <a:scrgbClr r="0" g="0" b="0"/>
        </a:fillRef>
        <a:effectRef idx="2">
          <a:scrgbClr r="0" g="0" b="0"/>
        </a:effectRef>
        <a:fontRef idx="minor">
          <a:schemeClr val="lt1"/>
        </a:fontRef>
      </dsp:style>
      <dsp:txBody>
        <a:bodyPr spcFirstLastPara="0" vert="horz" wrap="square" lIns="121920" tIns="121920" rIns="121920" bIns="121920" numCol="1" spcCol="1270" anchor="ctr" anchorCtr="0">
          <a:noAutofit/>
        </a:bodyPr>
        <a:lstStyle/>
        <a:p>
          <a:pPr marL="0" lvl="0" indent="0" algn="ctr" defTabSz="1422400" rtl="1">
            <a:lnSpc>
              <a:spcPct val="90000"/>
            </a:lnSpc>
            <a:spcBef>
              <a:spcPct val="0"/>
            </a:spcBef>
            <a:spcAft>
              <a:spcPct val="35000"/>
            </a:spcAft>
            <a:buNone/>
          </a:pPr>
          <a:r>
            <a:rPr lang="ar-SA" sz="3200" b="1" kern="1200">
              <a:solidFill>
                <a:schemeClr val="tx1"/>
              </a:solidFill>
              <a:latin typeface="Arabic Typesetting" panose="03020402040406030203" pitchFamily="66" charset="-78"/>
              <a:cs typeface="Arabic Typesetting" panose="03020402040406030203" pitchFamily="66" charset="-78"/>
            </a:rPr>
            <a:t>فعالية الحكومة</a:t>
          </a:r>
          <a:endParaRPr lang="fr-FR" sz="3200" b="1" kern="1200">
            <a:solidFill>
              <a:schemeClr val="tx1"/>
            </a:solidFill>
            <a:latin typeface="Arabic Typesetting" panose="03020402040406030203" pitchFamily="66" charset="-78"/>
            <a:cs typeface="Arabic Typesetting" panose="03020402040406030203" pitchFamily="66" charset="-78"/>
          </a:endParaRPr>
        </a:p>
      </dsp:txBody>
      <dsp:txXfrm>
        <a:off x="4276887" y="38561"/>
        <a:ext cx="1961825" cy="1148509"/>
      </dsp:txXfrm>
    </dsp:sp>
    <dsp:sp modelId="{D651371A-DF6D-4901-9C05-04E377241F37}">
      <dsp:nvSpPr>
        <dsp:cNvPr id="0" name=""/>
        <dsp:cNvSpPr/>
      </dsp:nvSpPr>
      <dsp:spPr>
        <a:xfrm>
          <a:off x="6453374" y="360688"/>
          <a:ext cx="431057" cy="504255"/>
        </a:xfrm>
        <a:prstGeom prst="rightArrow">
          <a:avLst>
            <a:gd name="adj1" fmla="val 60000"/>
            <a:gd name="adj2" fmla="val 50000"/>
          </a:avLst>
        </a:prstGeom>
        <a:gradFill rotWithShape="0">
          <a:gsLst>
            <a:gs pos="0">
              <a:schemeClr val="accent4">
                <a:hueOff val="1400127"/>
                <a:satOff val="-5825"/>
                <a:lumOff val="1373"/>
                <a:alphaOff val="0"/>
                <a:satMod val="103000"/>
                <a:lumMod val="102000"/>
                <a:tint val="94000"/>
              </a:schemeClr>
            </a:gs>
            <a:gs pos="50000">
              <a:schemeClr val="accent4">
                <a:hueOff val="1400127"/>
                <a:satOff val="-5825"/>
                <a:lumOff val="1373"/>
                <a:alphaOff val="0"/>
                <a:satMod val="110000"/>
                <a:lumMod val="100000"/>
                <a:shade val="100000"/>
              </a:schemeClr>
            </a:gs>
            <a:gs pos="100000">
              <a:schemeClr val="accent4">
                <a:hueOff val="1400127"/>
                <a:satOff val="-5825"/>
                <a:lumOff val="1373"/>
                <a:alphaOff val="0"/>
                <a:lumMod val="99000"/>
                <a:satMod val="120000"/>
                <a:shade val="78000"/>
              </a:schemeClr>
            </a:gs>
          </a:gsLst>
          <a:lin ang="5400000" scaled="0"/>
        </a:gradFill>
        <a:ln>
          <a:noFill/>
        </a:ln>
        <a:effectLst/>
      </dsp:spPr>
      <dsp:style>
        <a:lnRef idx="0">
          <a:scrgbClr r="0" g="0" b="0"/>
        </a:lnRef>
        <a:fillRef idx="3">
          <a:scrgbClr r="0" g="0" b="0"/>
        </a:fillRef>
        <a:effectRef idx="2">
          <a:scrgbClr r="0" g="0" b="0"/>
        </a:effectRef>
        <a:fontRef idx="minor">
          <a:schemeClr val="lt1"/>
        </a:fontRef>
      </dsp:style>
      <dsp:txBody>
        <a:bodyPr spcFirstLastPara="0" vert="horz" wrap="square" lIns="0" tIns="0" rIns="0" bIns="0" numCol="1" spcCol="1270" anchor="ctr" anchorCtr="0">
          <a:noAutofit/>
        </a:bodyPr>
        <a:lstStyle/>
        <a:p>
          <a:pPr marL="0" lvl="0" indent="0" algn="ctr" defTabSz="1066800" rtl="1">
            <a:lnSpc>
              <a:spcPct val="90000"/>
            </a:lnSpc>
            <a:spcBef>
              <a:spcPct val="0"/>
            </a:spcBef>
            <a:spcAft>
              <a:spcPct val="35000"/>
            </a:spcAft>
            <a:buNone/>
          </a:pPr>
          <a:endParaRPr lang="fr-FR" sz="2400" b="1" kern="1200">
            <a:solidFill>
              <a:schemeClr val="tx1"/>
            </a:solidFill>
            <a:latin typeface="Arabic Typesetting" panose="03020402040406030203" pitchFamily="66" charset="-78"/>
            <a:cs typeface="Arabic Typesetting" panose="03020402040406030203" pitchFamily="66" charset="-78"/>
          </a:endParaRPr>
        </a:p>
      </dsp:txBody>
      <dsp:txXfrm>
        <a:off x="6453374" y="461539"/>
        <a:ext cx="301740" cy="302553"/>
      </dsp:txXfrm>
    </dsp:sp>
    <dsp:sp modelId="{C07DE53A-7FED-40A5-8B25-A36BA287793F}">
      <dsp:nvSpPr>
        <dsp:cNvPr id="0" name=""/>
        <dsp:cNvSpPr/>
      </dsp:nvSpPr>
      <dsp:spPr>
        <a:xfrm>
          <a:off x="7087760" y="2829"/>
          <a:ext cx="2033289" cy="1219973"/>
        </a:xfrm>
        <a:prstGeom prst="roundRect">
          <a:avLst>
            <a:gd name="adj" fmla="val 10000"/>
          </a:avLst>
        </a:prstGeom>
        <a:gradFill rotWithShape="0">
          <a:gsLst>
            <a:gs pos="0">
              <a:schemeClr val="accent4">
                <a:hueOff val="2450223"/>
                <a:satOff val="-10194"/>
                <a:lumOff val="2402"/>
                <a:alphaOff val="0"/>
                <a:satMod val="103000"/>
                <a:lumMod val="102000"/>
                <a:tint val="94000"/>
              </a:schemeClr>
            </a:gs>
            <a:gs pos="50000">
              <a:schemeClr val="accent4">
                <a:hueOff val="2450223"/>
                <a:satOff val="-10194"/>
                <a:lumOff val="2402"/>
                <a:alphaOff val="0"/>
                <a:satMod val="110000"/>
                <a:lumMod val="100000"/>
                <a:shade val="100000"/>
              </a:schemeClr>
            </a:gs>
            <a:gs pos="100000">
              <a:schemeClr val="accent4">
                <a:hueOff val="2450223"/>
                <a:satOff val="-10194"/>
                <a:lumOff val="2402"/>
                <a:alphaOff val="0"/>
                <a:lumMod val="99000"/>
                <a:satMod val="120000"/>
                <a:shade val="78000"/>
              </a:schemeClr>
            </a:gs>
          </a:gsLst>
          <a:lin ang="5400000" scaled="0"/>
        </a:gradFill>
        <a:ln>
          <a:noFill/>
        </a:ln>
        <a:effectLst/>
      </dsp:spPr>
      <dsp:style>
        <a:lnRef idx="0">
          <a:scrgbClr r="0" g="0" b="0"/>
        </a:lnRef>
        <a:fillRef idx="3">
          <a:scrgbClr r="0" g="0" b="0"/>
        </a:fillRef>
        <a:effectRef idx="2">
          <a:scrgbClr r="0" g="0" b="0"/>
        </a:effectRef>
        <a:fontRef idx="minor">
          <a:schemeClr val="lt1"/>
        </a:fontRef>
      </dsp:style>
      <dsp:txBody>
        <a:bodyPr spcFirstLastPara="0" vert="horz" wrap="square" lIns="121920" tIns="121920" rIns="121920" bIns="121920" numCol="1" spcCol="1270" anchor="ctr" anchorCtr="0">
          <a:noAutofit/>
        </a:bodyPr>
        <a:lstStyle/>
        <a:p>
          <a:pPr marL="0" lvl="0" indent="0" algn="ctr" defTabSz="1422400" rtl="1">
            <a:lnSpc>
              <a:spcPct val="90000"/>
            </a:lnSpc>
            <a:spcBef>
              <a:spcPct val="0"/>
            </a:spcBef>
            <a:spcAft>
              <a:spcPct val="35000"/>
            </a:spcAft>
            <a:buNone/>
          </a:pPr>
          <a:r>
            <a:rPr lang="ar-SA" sz="3200" b="1" kern="1200">
              <a:solidFill>
                <a:schemeClr val="tx1"/>
              </a:solidFill>
              <a:latin typeface="Arabic Typesetting" panose="03020402040406030203" pitchFamily="66" charset="-78"/>
              <a:cs typeface="Arabic Typesetting" panose="03020402040406030203" pitchFamily="66" charset="-78"/>
            </a:rPr>
            <a:t>حكم القانون </a:t>
          </a:r>
          <a:endParaRPr lang="fr-FR" sz="3200" b="1" kern="1200">
            <a:solidFill>
              <a:schemeClr val="tx1"/>
            </a:solidFill>
            <a:latin typeface="Arabic Typesetting" panose="03020402040406030203" pitchFamily="66" charset="-78"/>
            <a:cs typeface="Arabic Typesetting" panose="03020402040406030203" pitchFamily="66" charset="-78"/>
          </a:endParaRPr>
        </a:p>
      </dsp:txBody>
      <dsp:txXfrm>
        <a:off x="7123492" y="38561"/>
        <a:ext cx="1961825" cy="1148509"/>
      </dsp:txXfrm>
    </dsp:sp>
    <dsp:sp modelId="{FA1D05B8-7D44-4414-90A5-F327B7020154}">
      <dsp:nvSpPr>
        <dsp:cNvPr id="0" name=""/>
        <dsp:cNvSpPr/>
      </dsp:nvSpPr>
      <dsp:spPr>
        <a:xfrm rot="5400000">
          <a:off x="7888877" y="1365133"/>
          <a:ext cx="431057" cy="504255"/>
        </a:xfrm>
        <a:prstGeom prst="rightArrow">
          <a:avLst>
            <a:gd name="adj1" fmla="val 60000"/>
            <a:gd name="adj2" fmla="val 50000"/>
          </a:avLst>
        </a:prstGeom>
        <a:gradFill rotWithShape="0">
          <a:gsLst>
            <a:gs pos="0">
              <a:schemeClr val="accent4">
                <a:hueOff val="2800255"/>
                <a:satOff val="-11651"/>
                <a:lumOff val="2745"/>
                <a:alphaOff val="0"/>
                <a:satMod val="103000"/>
                <a:lumMod val="102000"/>
                <a:tint val="94000"/>
              </a:schemeClr>
            </a:gs>
            <a:gs pos="50000">
              <a:schemeClr val="accent4">
                <a:hueOff val="2800255"/>
                <a:satOff val="-11651"/>
                <a:lumOff val="2745"/>
                <a:alphaOff val="0"/>
                <a:satMod val="110000"/>
                <a:lumMod val="100000"/>
                <a:shade val="100000"/>
              </a:schemeClr>
            </a:gs>
            <a:gs pos="100000">
              <a:schemeClr val="accent4">
                <a:hueOff val="2800255"/>
                <a:satOff val="-11651"/>
                <a:lumOff val="2745"/>
                <a:alphaOff val="0"/>
                <a:lumMod val="99000"/>
                <a:satMod val="120000"/>
                <a:shade val="78000"/>
              </a:schemeClr>
            </a:gs>
          </a:gsLst>
          <a:lin ang="5400000" scaled="0"/>
        </a:gradFill>
        <a:ln>
          <a:noFill/>
        </a:ln>
        <a:effectLst/>
      </dsp:spPr>
      <dsp:style>
        <a:lnRef idx="0">
          <a:scrgbClr r="0" g="0" b="0"/>
        </a:lnRef>
        <a:fillRef idx="3">
          <a:scrgbClr r="0" g="0" b="0"/>
        </a:fillRef>
        <a:effectRef idx="2">
          <a:scrgbClr r="0" g="0" b="0"/>
        </a:effectRef>
        <a:fontRef idx="minor">
          <a:schemeClr val="lt1"/>
        </a:fontRef>
      </dsp:style>
      <dsp:txBody>
        <a:bodyPr spcFirstLastPara="0" vert="horz" wrap="square" lIns="0" tIns="0" rIns="0" bIns="0" numCol="1" spcCol="1270" anchor="ctr" anchorCtr="0">
          <a:noAutofit/>
        </a:bodyPr>
        <a:lstStyle/>
        <a:p>
          <a:pPr marL="0" lvl="0" indent="0" algn="ctr" defTabSz="1066800" rtl="1">
            <a:lnSpc>
              <a:spcPct val="90000"/>
            </a:lnSpc>
            <a:spcBef>
              <a:spcPct val="0"/>
            </a:spcBef>
            <a:spcAft>
              <a:spcPct val="35000"/>
            </a:spcAft>
            <a:buNone/>
          </a:pPr>
          <a:endParaRPr lang="fr-FR" sz="2400" b="1" kern="1200">
            <a:solidFill>
              <a:schemeClr val="tx1"/>
            </a:solidFill>
            <a:latin typeface="Arabic Typesetting" panose="03020402040406030203" pitchFamily="66" charset="-78"/>
            <a:cs typeface="Arabic Typesetting" panose="03020402040406030203" pitchFamily="66" charset="-78"/>
          </a:endParaRPr>
        </a:p>
      </dsp:txBody>
      <dsp:txXfrm rot="-5400000">
        <a:off x="7953130" y="1401732"/>
        <a:ext cx="302553" cy="301740"/>
      </dsp:txXfrm>
    </dsp:sp>
    <dsp:sp modelId="{16D7707C-8510-4A17-9614-14A291ECA57B}">
      <dsp:nvSpPr>
        <dsp:cNvPr id="0" name=""/>
        <dsp:cNvSpPr/>
      </dsp:nvSpPr>
      <dsp:spPr>
        <a:xfrm>
          <a:off x="7087760" y="2036119"/>
          <a:ext cx="2033289" cy="1219973"/>
        </a:xfrm>
        <a:prstGeom prst="roundRect">
          <a:avLst>
            <a:gd name="adj" fmla="val 10000"/>
          </a:avLst>
        </a:prstGeom>
        <a:gradFill rotWithShape="0">
          <a:gsLst>
            <a:gs pos="0">
              <a:schemeClr val="accent4">
                <a:hueOff val="3675334"/>
                <a:satOff val="-15291"/>
                <a:lumOff val="3603"/>
                <a:alphaOff val="0"/>
                <a:satMod val="103000"/>
                <a:lumMod val="102000"/>
                <a:tint val="94000"/>
              </a:schemeClr>
            </a:gs>
            <a:gs pos="50000">
              <a:schemeClr val="accent4">
                <a:hueOff val="3675334"/>
                <a:satOff val="-15291"/>
                <a:lumOff val="3603"/>
                <a:alphaOff val="0"/>
                <a:satMod val="110000"/>
                <a:lumMod val="100000"/>
                <a:shade val="100000"/>
              </a:schemeClr>
            </a:gs>
            <a:gs pos="100000">
              <a:schemeClr val="accent4">
                <a:hueOff val="3675334"/>
                <a:satOff val="-15291"/>
                <a:lumOff val="3603"/>
                <a:alphaOff val="0"/>
                <a:lumMod val="99000"/>
                <a:satMod val="120000"/>
                <a:shade val="78000"/>
              </a:schemeClr>
            </a:gs>
          </a:gsLst>
          <a:lin ang="5400000" scaled="0"/>
        </a:gradFill>
        <a:ln>
          <a:noFill/>
        </a:ln>
        <a:effectLst/>
      </dsp:spPr>
      <dsp:style>
        <a:lnRef idx="0">
          <a:scrgbClr r="0" g="0" b="0"/>
        </a:lnRef>
        <a:fillRef idx="3">
          <a:scrgbClr r="0" g="0" b="0"/>
        </a:fillRef>
        <a:effectRef idx="2">
          <a:scrgbClr r="0" g="0" b="0"/>
        </a:effectRef>
        <a:fontRef idx="minor">
          <a:schemeClr val="lt1"/>
        </a:fontRef>
      </dsp:style>
      <dsp:txBody>
        <a:bodyPr spcFirstLastPara="0" vert="horz" wrap="square" lIns="121920" tIns="121920" rIns="121920" bIns="121920" numCol="1" spcCol="1270" anchor="ctr" anchorCtr="0">
          <a:noAutofit/>
        </a:bodyPr>
        <a:lstStyle/>
        <a:p>
          <a:pPr marL="0" lvl="0" indent="0" algn="ctr" defTabSz="1422400" rtl="1">
            <a:lnSpc>
              <a:spcPct val="90000"/>
            </a:lnSpc>
            <a:spcBef>
              <a:spcPct val="0"/>
            </a:spcBef>
            <a:spcAft>
              <a:spcPct val="35000"/>
            </a:spcAft>
            <a:buNone/>
          </a:pPr>
          <a:r>
            <a:rPr lang="ar-SA" sz="3200" b="1" kern="1200">
              <a:solidFill>
                <a:schemeClr val="tx1"/>
              </a:solidFill>
              <a:latin typeface="Arabic Typesetting" panose="03020402040406030203" pitchFamily="66" charset="-78"/>
              <a:cs typeface="Arabic Typesetting" panose="03020402040406030203" pitchFamily="66" charset="-78"/>
            </a:rPr>
            <a:t>المعلومات الضرورية والموثوقة </a:t>
          </a:r>
          <a:endParaRPr lang="fr-FR" sz="3200" b="1" kern="1200">
            <a:solidFill>
              <a:schemeClr val="tx1"/>
            </a:solidFill>
            <a:latin typeface="Arabic Typesetting" panose="03020402040406030203" pitchFamily="66" charset="-78"/>
            <a:cs typeface="Arabic Typesetting" panose="03020402040406030203" pitchFamily="66" charset="-78"/>
          </a:endParaRPr>
        </a:p>
      </dsp:txBody>
      <dsp:txXfrm>
        <a:off x="7123492" y="2071851"/>
        <a:ext cx="1961825" cy="1148509"/>
      </dsp:txXfrm>
    </dsp:sp>
    <dsp:sp modelId="{5DA42A8F-BD20-417D-9ED3-615186F2316C}">
      <dsp:nvSpPr>
        <dsp:cNvPr id="0" name=""/>
        <dsp:cNvSpPr/>
      </dsp:nvSpPr>
      <dsp:spPr>
        <a:xfrm rot="10800000">
          <a:off x="6477773" y="2393978"/>
          <a:ext cx="431057" cy="504255"/>
        </a:xfrm>
        <a:prstGeom prst="rightArrow">
          <a:avLst>
            <a:gd name="adj1" fmla="val 60000"/>
            <a:gd name="adj2" fmla="val 50000"/>
          </a:avLst>
        </a:prstGeom>
        <a:gradFill rotWithShape="0">
          <a:gsLst>
            <a:gs pos="0">
              <a:schemeClr val="accent4">
                <a:hueOff val="4200382"/>
                <a:satOff val="-17476"/>
                <a:lumOff val="4118"/>
                <a:alphaOff val="0"/>
                <a:satMod val="103000"/>
                <a:lumMod val="102000"/>
                <a:tint val="94000"/>
              </a:schemeClr>
            </a:gs>
            <a:gs pos="50000">
              <a:schemeClr val="accent4">
                <a:hueOff val="4200382"/>
                <a:satOff val="-17476"/>
                <a:lumOff val="4118"/>
                <a:alphaOff val="0"/>
                <a:satMod val="110000"/>
                <a:lumMod val="100000"/>
                <a:shade val="100000"/>
              </a:schemeClr>
            </a:gs>
            <a:gs pos="100000">
              <a:schemeClr val="accent4">
                <a:hueOff val="4200382"/>
                <a:satOff val="-17476"/>
                <a:lumOff val="4118"/>
                <a:alphaOff val="0"/>
                <a:lumMod val="99000"/>
                <a:satMod val="120000"/>
                <a:shade val="78000"/>
              </a:schemeClr>
            </a:gs>
          </a:gsLst>
          <a:lin ang="5400000" scaled="0"/>
        </a:gradFill>
        <a:ln>
          <a:noFill/>
        </a:ln>
        <a:effectLst/>
      </dsp:spPr>
      <dsp:style>
        <a:lnRef idx="0">
          <a:scrgbClr r="0" g="0" b="0"/>
        </a:lnRef>
        <a:fillRef idx="3">
          <a:scrgbClr r="0" g="0" b="0"/>
        </a:fillRef>
        <a:effectRef idx="2">
          <a:scrgbClr r="0" g="0" b="0"/>
        </a:effectRef>
        <a:fontRef idx="minor">
          <a:schemeClr val="lt1"/>
        </a:fontRef>
      </dsp:style>
      <dsp:txBody>
        <a:bodyPr spcFirstLastPara="0" vert="horz" wrap="square" lIns="0" tIns="0" rIns="0" bIns="0" numCol="1" spcCol="1270" anchor="ctr" anchorCtr="0">
          <a:noAutofit/>
        </a:bodyPr>
        <a:lstStyle/>
        <a:p>
          <a:pPr marL="0" lvl="0" indent="0" algn="ctr" defTabSz="1066800" rtl="1">
            <a:lnSpc>
              <a:spcPct val="90000"/>
            </a:lnSpc>
            <a:spcBef>
              <a:spcPct val="0"/>
            </a:spcBef>
            <a:spcAft>
              <a:spcPct val="35000"/>
            </a:spcAft>
            <a:buNone/>
          </a:pPr>
          <a:endParaRPr lang="fr-FR" sz="2400" b="1" kern="1200">
            <a:solidFill>
              <a:schemeClr val="tx1"/>
            </a:solidFill>
            <a:latin typeface="Arabic Typesetting" panose="03020402040406030203" pitchFamily="66" charset="-78"/>
            <a:cs typeface="Arabic Typesetting" panose="03020402040406030203" pitchFamily="66" charset="-78"/>
          </a:endParaRPr>
        </a:p>
      </dsp:txBody>
      <dsp:txXfrm rot="10800000">
        <a:off x="6607090" y="2494829"/>
        <a:ext cx="301740" cy="302553"/>
      </dsp:txXfrm>
    </dsp:sp>
    <dsp:sp modelId="{0B3799E3-0DCF-47FD-9984-D666DE431668}">
      <dsp:nvSpPr>
        <dsp:cNvPr id="0" name=""/>
        <dsp:cNvSpPr/>
      </dsp:nvSpPr>
      <dsp:spPr>
        <a:xfrm>
          <a:off x="4241155" y="2036119"/>
          <a:ext cx="2033289" cy="1219973"/>
        </a:xfrm>
        <a:prstGeom prst="roundRect">
          <a:avLst>
            <a:gd name="adj" fmla="val 10000"/>
          </a:avLst>
        </a:prstGeom>
        <a:gradFill rotWithShape="0">
          <a:gsLst>
            <a:gs pos="0">
              <a:schemeClr val="accent4">
                <a:hueOff val="4900445"/>
                <a:satOff val="-20388"/>
                <a:lumOff val="4804"/>
                <a:alphaOff val="0"/>
                <a:satMod val="103000"/>
                <a:lumMod val="102000"/>
                <a:tint val="94000"/>
              </a:schemeClr>
            </a:gs>
            <a:gs pos="50000">
              <a:schemeClr val="accent4">
                <a:hueOff val="4900445"/>
                <a:satOff val="-20388"/>
                <a:lumOff val="4804"/>
                <a:alphaOff val="0"/>
                <a:satMod val="110000"/>
                <a:lumMod val="100000"/>
                <a:shade val="100000"/>
              </a:schemeClr>
            </a:gs>
            <a:gs pos="100000">
              <a:schemeClr val="accent4">
                <a:hueOff val="4900445"/>
                <a:satOff val="-20388"/>
                <a:lumOff val="4804"/>
                <a:alphaOff val="0"/>
                <a:lumMod val="99000"/>
                <a:satMod val="120000"/>
                <a:shade val="78000"/>
              </a:schemeClr>
            </a:gs>
          </a:gsLst>
          <a:lin ang="5400000" scaled="0"/>
        </a:gradFill>
        <a:ln>
          <a:noFill/>
        </a:ln>
        <a:effectLst/>
      </dsp:spPr>
      <dsp:style>
        <a:lnRef idx="0">
          <a:scrgbClr r="0" g="0" b="0"/>
        </a:lnRef>
        <a:fillRef idx="3">
          <a:scrgbClr r="0" g="0" b="0"/>
        </a:fillRef>
        <a:effectRef idx="2">
          <a:scrgbClr r="0" g="0" b="0"/>
        </a:effectRef>
        <a:fontRef idx="minor">
          <a:schemeClr val="lt1"/>
        </a:fontRef>
      </dsp:style>
      <dsp:txBody>
        <a:bodyPr spcFirstLastPara="0" vert="horz" wrap="square" lIns="121920" tIns="121920" rIns="121920" bIns="121920" numCol="1" spcCol="1270" anchor="ctr" anchorCtr="0">
          <a:noAutofit/>
        </a:bodyPr>
        <a:lstStyle/>
        <a:p>
          <a:pPr marL="0" lvl="0" indent="0" algn="ctr" defTabSz="1422400" rtl="1">
            <a:lnSpc>
              <a:spcPct val="90000"/>
            </a:lnSpc>
            <a:spcBef>
              <a:spcPct val="0"/>
            </a:spcBef>
            <a:spcAft>
              <a:spcPct val="35000"/>
            </a:spcAft>
            <a:buNone/>
          </a:pPr>
          <a:r>
            <a:rPr lang="ar-SA" sz="3200" b="1" kern="1200">
              <a:solidFill>
                <a:schemeClr val="tx1"/>
              </a:solidFill>
              <a:latin typeface="Arabic Typesetting" panose="03020402040406030203" pitchFamily="66" charset="-78"/>
              <a:cs typeface="Arabic Typesetting" panose="03020402040406030203" pitchFamily="66" charset="-78"/>
            </a:rPr>
            <a:t>التوفيق</a:t>
          </a:r>
          <a:endParaRPr lang="fr-FR" sz="3200" b="1" kern="1200">
            <a:solidFill>
              <a:schemeClr val="tx1"/>
            </a:solidFill>
            <a:latin typeface="Arabic Typesetting" panose="03020402040406030203" pitchFamily="66" charset="-78"/>
            <a:cs typeface="Arabic Typesetting" panose="03020402040406030203" pitchFamily="66" charset="-78"/>
          </a:endParaRPr>
        </a:p>
      </dsp:txBody>
      <dsp:txXfrm>
        <a:off x="4276887" y="2071851"/>
        <a:ext cx="1961825" cy="1148509"/>
      </dsp:txXfrm>
    </dsp:sp>
    <dsp:sp modelId="{01A23EB1-0E77-4C6B-8BDA-520FFA9DB912}">
      <dsp:nvSpPr>
        <dsp:cNvPr id="0" name=""/>
        <dsp:cNvSpPr/>
      </dsp:nvSpPr>
      <dsp:spPr>
        <a:xfrm rot="10800000">
          <a:off x="3631168" y="2393978"/>
          <a:ext cx="431057" cy="504255"/>
        </a:xfrm>
        <a:prstGeom prst="rightArrow">
          <a:avLst>
            <a:gd name="adj1" fmla="val 60000"/>
            <a:gd name="adj2" fmla="val 50000"/>
          </a:avLst>
        </a:prstGeom>
        <a:gradFill rotWithShape="0">
          <a:gsLst>
            <a:gs pos="0">
              <a:schemeClr val="accent4">
                <a:hueOff val="5600509"/>
                <a:satOff val="-23301"/>
                <a:lumOff val="5490"/>
                <a:alphaOff val="0"/>
                <a:satMod val="103000"/>
                <a:lumMod val="102000"/>
                <a:tint val="94000"/>
              </a:schemeClr>
            </a:gs>
            <a:gs pos="50000">
              <a:schemeClr val="accent4">
                <a:hueOff val="5600509"/>
                <a:satOff val="-23301"/>
                <a:lumOff val="5490"/>
                <a:alphaOff val="0"/>
                <a:satMod val="110000"/>
                <a:lumMod val="100000"/>
                <a:shade val="100000"/>
              </a:schemeClr>
            </a:gs>
            <a:gs pos="100000">
              <a:schemeClr val="accent4">
                <a:hueOff val="5600509"/>
                <a:satOff val="-23301"/>
                <a:lumOff val="5490"/>
                <a:alphaOff val="0"/>
                <a:lumMod val="99000"/>
                <a:satMod val="120000"/>
                <a:shade val="78000"/>
              </a:schemeClr>
            </a:gs>
          </a:gsLst>
          <a:lin ang="5400000" scaled="0"/>
        </a:gradFill>
        <a:ln>
          <a:noFill/>
        </a:ln>
        <a:effectLst/>
      </dsp:spPr>
      <dsp:style>
        <a:lnRef idx="0">
          <a:scrgbClr r="0" g="0" b="0"/>
        </a:lnRef>
        <a:fillRef idx="3">
          <a:scrgbClr r="0" g="0" b="0"/>
        </a:fillRef>
        <a:effectRef idx="2">
          <a:scrgbClr r="0" g="0" b="0"/>
        </a:effectRef>
        <a:fontRef idx="minor">
          <a:schemeClr val="lt1"/>
        </a:fontRef>
      </dsp:style>
      <dsp:txBody>
        <a:bodyPr spcFirstLastPara="0" vert="horz" wrap="square" lIns="0" tIns="0" rIns="0" bIns="0" numCol="1" spcCol="1270" anchor="ctr" anchorCtr="0">
          <a:noAutofit/>
        </a:bodyPr>
        <a:lstStyle/>
        <a:p>
          <a:pPr marL="0" lvl="0" indent="0" algn="ctr" defTabSz="1066800" rtl="1">
            <a:lnSpc>
              <a:spcPct val="90000"/>
            </a:lnSpc>
            <a:spcBef>
              <a:spcPct val="0"/>
            </a:spcBef>
            <a:spcAft>
              <a:spcPct val="35000"/>
            </a:spcAft>
            <a:buNone/>
          </a:pPr>
          <a:endParaRPr lang="fr-FR" sz="2400" b="1" kern="1200">
            <a:solidFill>
              <a:schemeClr val="tx1"/>
            </a:solidFill>
            <a:latin typeface="Arabic Typesetting" panose="03020402040406030203" pitchFamily="66" charset="-78"/>
            <a:cs typeface="Arabic Typesetting" panose="03020402040406030203" pitchFamily="66" charset="-78"/>
          </a:endParaRPr>
        </a:p>
      </dsp:txBody>
      <dsp:txXfrm rot="10800000">
        <a:off x="3760485" y="2494829"/>
        <a:ext cx="301740" cy="302553"/>
      </dsp:txXfrm>
    </dsp:sp>
    <dsp:sp modelId="{0009C772-067B-44ED-9DD6-06EDEA8557DA}">
      <dsp:nvSpPr>
        <dsp:cNvPr id="0" name=""/>
        <dsp:cNvSpPr/>
      </dsp:nvSpPr>
      <dsp:spPr>
        <a:xfrm>
          <a:off x="1394549" y="2036119"/>
          <a:ext cx="2033289" cy="1219973"/>
        </a:xfrm>
        <a:prstGeom prst="roundRect">
          <a:avLst>
            <a:gd name="adj" fmla="val 10000"/>
          </a:avLst>
        </a:prstGeom>
        <a:gradFill rotWithShape="0">
          <a:gsLst>
            <a:gs pos="0">
              <a:schemeClr val="accent4">
                <a:hueOff val="6125556"/>
                <a:satOff val="-25486"/>
                <a:lumOff val="6005"/>
                <a:alphaOff val="0"/>
                <a:satMod val="103000"/>
                <a:lumMod val="102000"/>
                <a:tint val="94000"/>
              </a:schemeClr>
            </a:gs>
            <a:gs pos="50000">
              <a:schemeClr val="accent4">
                <a:hueOff val="6125556"/>
                <a:satOff val="-25486"/>
                <a:lumOff val="6005"/>
                <a:alphaOff val="0"/>
                <a:satMod val="110000"/>
                <a:lumMod val="100000"/>
                <a:shade val="100000"/>
              </a:schemeClr>
            </a:gs>
            <a:gs pos="100000">
              <a:schemeClr val="accent4">
                <a:hueOff val="6125556"/>
                <a:satOff val="-25486"/>
                <a:lumOff val="6005"/>
                <a:alphaOff val="0"/>
                <a:lumMod val="99000"/>
                <a:satMod val="120000"/>
                <a:shade val="78000"/>
              </a:schemeClr>
            </a:gs>
          </a:gsLst>
          <a:lin ang="5400000" scaled="0"/>
        </a:gradFill>
        <a:ln>
          <a:noFill/>
        </a:ln>
        <a:effectLst/>
      </dsp:spPr>
      <dsp:style>
        <a:lnRef idx="0">
          <a:scrgbClr r="0" g="0" b="0"/>
        </a:lnRef>
        <a:fillRef idx="3">
          <a:scrgbClr r="0" g="0" b="0"/>
        </a:fillRef>
        <a:effectRef idx="2">
          <a:scrgbClr r="0" g="0" b="0"/>
        </a:effectRef>
        <a:fontRef idx="minor">
          <a:schemeClr val="lt1"/>
        </a:fontRef>
      </dsp:style>
      <dsp:txBody>
        <a:bodyPr spcFirstLastPara="0" vert="horz" wrap="square" lIns="121920" tIns="121920" rIns="121920" bIns="121920" numCol="1" spcCol="1270" anchor="ctr" anchorCtr="0">
          <a:noAutofit/>
        </a:bodyPr>
        <a:lstStyle/>
        <a:p>
          <a:pPr marL="0" lvl="0" indent="0" algn="ctr" defTabSz="1422400" rtl="1">
            <a:lnSpc>
              <a:spcPct val="90000"/>
            </a:lnSpc>
            <a:spcBef>
              <a:spcPct val="0"/>
            </a:spcBef>
            <a:spcAft>
              <a:spcPct val="35000"/>
            </a:spcAft>
            <a:buNone/>
          </a:pPr>
          <a:r>
            <a:rPr lang="ar-SA" sz="3200" b="1" kern="1200">
              <a:solidFill>
                <a:schemeClr val="tx1"/>
              </a:solidFill>
              <a:latin typeface="Arabic Typesetting" panose="03020402040406030203" pitchFamily="66" charset="-78"/>
              <a:cs typeface="Arabic Typesetting" panose="03020402040406030203" pitchFamily="66" charset="-78"/>
            </a:rPr>
            <a:t>الفعالية</a:t>
          </a:r>
          <a:endParaRPr lang="fr-FR" sz="3200" b="1" kern="1200">
            <a:solidFill>
              <a:schemeClr val="tx1"/>
            </a:solidFill>
            <a:latin typeface="Arabic Typesetting" panose="03020402040406030203" pitchFamily="66" charset="-78"/>
            <a:cs typeface="Arabic Typesetting" panose="03020402040406030203" pitchFamily="66" charset="-78"/>
          </a:endParaRPr>
        </a:p>
      </dsp:txBody>
      <dsp:txXfrm>
        <a:off x="1430281" y="2071851"/>
        <a:ext cx="1961825" cy="1148509"/>
      </dsp:txXfrm>
    </dsp:sp>
    <dsp:sp modelId="{EF5C7240-19B0-4994-BA75-D8B7F5ED979C}">
      <dsp:nvSpPr>
        <dsp:cNvPr id="0" name=""/>
        <dsp:cNvSpPr/>
      </dsp:nvSpPr>
      <dsp:spPr>
        <a:xfrm rot="5400000">
          <a:off x="2195665" y="3398423"/>
          <a:ext cx="431057" cy="504255"/>
        </a:xfrm>
        <a:prstGeom prst="rightArrow">
          <a:avLst>
            <a:gd name="adj1" fmla="val 60000"/>
            <a:gd name="adj2" fmla="val 50000"/>
          </a:avLst>
        </a:prstGeom>
        <a:gradFill rotWithShape="0">
          <a:gsLst>
            <a:gs pos="0">
              <a:schemeClr val="accent4">
                <a:hueOff val="7000636"/>
                <a:satOff val="-29126"/>
                <a:lumOff val="6863"/>
                <a:alphaOff val="0"/>
                <a:satMod val="103000"/>
                <a:lumMod val="102000"/>
                <a:tint val="94000"/>
              </a:schemeClr>
            </a:gs>
            <a:gs pos="50000">
              <a:schemeClr val="accent4">
                <a:hueOff val="7000636"/>
                <a:satOff val="-29126"/>
                <a:lumOff val="6863"/>
                <a:alphaOff val="0"/>
                <a:satMod val="110000"/>
                <a:lumMod val="100000"/>
                <a:shade val="100000"/>
              </a:schemeClr>
            </a:gs>
            <a:gs pos="100000">
              <a:schemeClr val="accent4">
                <a:hueOff val="7000636"/>
                <a:satOff val="-29126"/>
                <a:lumOff val="6863"/>
                <a:alphaOff val="0"/>
                <a:lumMod val="99000"/>
                <a:satMod val="120000"/>
                <a:shade val="78000"/>
              </a:schemeClr>
            </a:gs>
          </a:gsLst>
          <a:lin ang="5400000" scaled="0"/>
        </a:gradFill>
        <a:ln>
          <a:noFill/>
        </a:ln>
        <a:effectLst/>
      </dsp:spPr>
      <dsp:style>
        <a:lnRef idx="0">
          <a:scrgbClr r="0" g="0" b="0"/>
        </a:lnRef>
        <a:fillRef idx="3">
          <a:scrgbClr r="0" g="0" b="0"/>
        </a:fillRef>
        <a:effectRef idx="2">
          <a:scrgbClr r="0" g="0" b="0"/>
        </a:effectRef>
        <a:fontRef idx="minor">
          <a:schemeClr val="lt1"/>
        </a:fontRef>
      </dsp:style>
      <dsp:txBody>
        <a:bodyPr spcFirstLastPara="0" vert="horz" wrap="square" lIns="0" tIns="0" rIns="0" bIns="0" numCol="1" spcCol="1270" anchor="ctr" anchorCtr="0">
          <a:noAutofit/>
        </a:bodyPr>
        <a:lstStyle/>
        <a:p>
          <a:pPr marL="0" lvl="0" indent="0" algn="ctr" defTabSz="1066800" rtl="1">
            <a:lnSpc>
              <a:spcPct val="90000"/>
            </a:lnSpc>
            <a:spcBef>
              <a:spcPct val="0"/>
            </a:spcBef>
            <a:spcAft>
              <a:spcPct val="35000"/>
            </a:spcAft>
            <a:buNone/>
          </a:pPr>
          <a:endParaRPr lang="fr-FR" sz="2400" b="1" kern="1200">
            <a:solidFill>
              <a:schemeClr val="tx1"/>
            </a:solidFill>
            <a:latin typeface="Arabic Typesetting" panose="03020402040406030203" pitchFamily="66" charset="-78"/>
            <a:cs typeface="Arabic Typesetting" panose="03020402040406030203" pitchFamily="66" charset="-78"/>
          </a:endParaRPr>
        </a:p>
      </dsp:txBody>
      <dsp:txXfrm rot="-5400000">
        <a:off x="2259918" y="3435022"/>
        <a:ext cx="302553" cy="301740"/>
      </dsp:txXfrm>
    </dsp:sp>
    <dsp:sp modelId="{CA57D633-0D76-40E9-80C4-BA6C04FA65F3}">
      <dsp:nvSpPr>
        <dsp:cNvPr id="0" name=""/>
        <dsp:cNvSpPr/>
      </dsp:nvSpPr>
      <dsp:spPr>
        <a:xfrm>
          <a:off x="1394549" y="4069408"/>
          <a:ext cx="2033289" cy="1219973"/>
        </a:xfrm>
        <a:prstGeom prst="roundRect">
          <a:avLst>
            <a:gd name="adj" fmla="val 10000"/>
          </a:avLst>
        </a:prstGeom>
        <a:gradFill rotWithShape="0">
          <a:gsLst>
            <a:gs pos="0">
              <a:schemeClr val="accent4">
                <a:hueOff val="7350668"/>
                <a:satOff val="-30583"/>
                <a:lumOff val="7206"/>
                <a:alphaOff val="0"/>
                <a:satMod val="103000"/>
                <a:lumMod val="102000"/>
                <a:tint val="94000"/>
              </a:schemeClr>
            </a:gs>
            <a:gs pos="50000">
              <a:schemeClr val="accent4">
                <a:hueOff val="7350668"/>
                <a:satOff val="-30583"/>
                <a:lumOff val="7206"/>
                <a:alphaOff val="0"/>
                <a:satMod val="110000"/>
                <a:lumMod val="100000"/>
                <a:shade val="100000"/>
              </a:schemeClr>
            </a:gs>
            <a:gs pos="100000">
              <a:schemeClr val="accent4">
                <a:hueOff val="7350668"/>
                <a:satOff val="-30583"/>
                <a:lumOff val="7206"/>
                <a:alphaOff val="0"/>
                <a:lumMod val="99000"/>
                <a:satMod val="120000"/>
                <a:shade val="78000"/>
              </a:schemeClr>
            </a:gs>
          </a:gsLst>
          <a:lin ang="5400000" scaled="0"/>
        </a:gradFill>
        <a:ln>
          <a:noFill/>
        </a:ln>
        <a:effectLst/>
      </dsp:spPr>
      <dsp:style>
        <a:lnRef idx="0">
          <a:scrgbClr r="0" g="0" b="0"/>
        </a:lnRef>
        <a:fillRef idx="3">
          <a:scrgbClr r="0" g="0" b="0"/>
        </a:fillRef>
        <a:effectRef idx="2">
          <a:scrgbClr r="0" g="0" b="0"/>
        </a:effectRef>
        <a:fontRef idx="minor">
          <a:schemeClr val="lt1"/>
        </a:fontRef>
      </dsp:style>
      <dsp:txBody>
        <a:bodyPr spcFirstLastPara="0" vert="horz" wrap="square" lIns="121920" tIns="121920" rIns="121920" bIns="121920" numCol="1" spcCol="1270" anchor="ctr" anchorCtr="0">
          <a:noAutofit/>
        </a:bodyPr>
        <a:lstStyle/>
        <a:p>
          <a:pPr marL="0" lvl="0" indent="0" algn="ctr" defTabSz="1422400" rtl="1">
            <a:lnSpc>
              <a:spcPct val="90000"/>
            </a:lnSpc>
            <a:spcBef>
              <a:spcPct val="0"/>
            </a:spcBef>
            <a:spcAft>
              <a:spcPct val="35000"/>
            </a:spcAft>
            <a:buNone/>
          </a:pPr>
          <a:r>
            <a:rPr lang="ar-SA" sz="3200" b="1" kern="1200">
              <a:solidFill>
                <a:schemeClr val="tx1"/>
              </a:solidFill>
              <a:latin typeface="Arabic Typesetting" panose="03020402040406030203" pitchFamily="66" charset="-78"/>
              <a:cs typeface="Arabic Typesetting" panose="03020402040406030203" pitchFamily="66" charset="-78"/>
            </a:rPr>
            <a:t>قاعدة المشاركة</a:t>
          </a:r>
          <a:endParaRPr lang="fr-FR" sz="3200" b="1" kern="1200">
            <a:solidFill>
              <a:schemeClr val="tx1"/>
            </a:solidFill>
            <a:latin typeface="Arabic Typesetting" panose="03020402040406030203" pitchFamily="66" charset="-78"/>
            <a:cs typeface="Arabic Typesetting" panose="03020402040406030203" pitchFamily="66" charset="-78"/>
          </a:endParaRPr>
        </a:p>
      </dsp:txBody>
      <dsp:txXfrm>
        <a:off x="1430281" y="4105140"/>
        <a:ext cx="1961825" cy="1148509"/>
      </dsp:txXfrm>
    </dsp:sp>
    <dsp:sp modelId="{2675DC9C-8E20-49C1-8A0E-8952C75BE344}">
      <dsp:nvSpPr>
        <dsp:cNvPr id="0" name=""/>
        <dsp:cNvSpPr/>
      </dsp:nvSpPr>
      <dsp:spPr>
        <a:xfrm>
          <a:off x="3606768" y="4427267"/>
          <a:ext cx="431057" cy="504255"/>
        </a:xfrm>
        <a:prstGeom prst="rightArrow">
          <a:avLst>
            <a:gd name="adj1" fmla="val 60000"/>
            <a:gd name="adj2" fmla="val 50000"/>
          </a:avLst>
        </a:prstGeom>
        <a:gradFill rotWithShape="0">
          <a:gsLst>
            <a:gs pos="0">
              <a:schemeClr val="accent4">
                <a:hueOff val="8400764"/>
                <a:satOff val="-34952"/>
                <a:lumOff val="8235"/>
                <a:alphaOff val="0"/>
                <a:satMod val="103000"/>
                <a:lumMod val="102000"/>
                <a:tint val="94000"/>
              </a:schemeClr>
            </a:gs>
            <a:gs pos="50000">
              <a:schemeClr val="accent4">
                <a:hueOff val="8400764"/>
                <a:satOff val="-34952"/>
                <a:lumOff val="8235"/>
                <a:alphaOff val="0"/>
                <a:satMod val="110000"/>
                <a:lumMod val="100000"/>
                <a:shade val="100000"/>
              </a:schemeClr>
            </a:gs>
            <a:gs pos="100000">
              <a:schemeClr val="accent4">
                <a:hueOff val="8400764"/>
                <a:satOff val="-34952"/>
                <a:lumOff val="8235"/>
                <a:alphaOff val="0"/>
                <a:lumMod val="99000"/>
                <a:satMod val="120000"/>
                <a:shade val="78000"/>
              </a:schemeClr>
            </a:gs>
          </a:gsLst>
          <a:lin ang="5400000" scaled="0"/>
        </a:gradFill>
        <a:ln>
          <a:noFill/>
        </a:ln>
        <a:effectLst/>
      </dsp:spPr>
      <dsp:style>
        <a:lnRef idx="0">
          <a:scrgbClr r="0" g="0" b="0"/>
        </a:lnRef>
        <a:fillRef idx="3">
          <a:scrgbClr r="0" g="0" b="0"/>
        </a:fillRef>
        <a:effectRef idx="2">
          <a:scrgbClr r="0" g="0" b="0"/>
        </a:effectRef>
        <a:fontRef idx="minor">
          <a:schemeClr val="lt1"/>
        </a:fontRef>
      </dsp:style>
      <dsp:txBody>
        <a:bodyPr spcFirstLastPara="0" vert="horz" wrap="square" lIns="0" tIns="0" rIns="0" bIns="0" numCol="1" spcCol="1270" anchor="ctr" anchorCtr="0">
          <a:noAutofit/>
        </a:bodyPr>
        <a:lstStyle/>
        <a:p>
          <a:pPr marL="0" lvl="0" indent="0" algn="ctr" defTabSz="1066800" rtl="1">
            <a:lnSpc>
              <a:spcPct val="90000"/>
            </a:lnSpc>
            <a:spcBef>
              <a:spcPct val="0"/>
            </a:spcBef>
            <a:spcAft>
              <a:spcPct val="35000"/>
            </a:spcAft>
            <a:buNone/>
          </a:pPr>
          <a:endParaRPr lang="fr-FR" sz="2400" b="1" kern="1200">
            <a:solidFill>
              <a:schemeClr val="tx1"/>
            </a:solidFill>
            <a:latin typeface="Arabic Typesetting" panose="03020402040406030203" pitchFamily="66" charset="-78"/>
            <a:cs typeface="Arabic Typesetting" panose="03020402040406030203" pitchFamily="66" charset="-78"/>
          </a:endParaRPr>
        </a:p>
      </dsp:txBody>
      <dsp:txXfrm>
        <a:off x="3606768" y="4528118"/>
        <a:ext cx="301740" cy="302553"/>
      </dsp:txXfrm>
    </dsp:sp>
    <dsp:sp modelId="{F158B9B5-E044-4132-91DC-6B9AAEF3998E}">
      <dsp:nvSpPr>
        <dsp:cNvPr id="0" name=""/>
        <dsp:cNvSpPr/>
      </dsp:nvSpPr>
      <dsp:spPr>
        <a:xfrm>
          <a:off x="4241155" y="4069408"/>
          <a:ext cx="2033289" cy="1219973"/>
        </a:xfrm>
        <a:prstGeom prst="roundRect">
          <a:avLst>
            <a:gd name="adj" fmla="val 10000"/>
          </a:avLst>
        </a:prstGeom>
        <a:gradFill rotWithShape="0">
          <a:gsLst>
            <a:gs pos="0">
              <a:schemeClr val="accent4">
                <a:hueOff val="8575779"/>
                <a:satOff val="-35680"/>
                <a:lumOff val="8407"/>
                <a:alphaOff val="0"/>
                <a:satMod val="103000"/>
                <a:lumMod val="102000"/>
                <a:tint val="94000"/>
              </a:schemeClr>
            </a:gs>
            <a:gs pos="50000">
              <a:schemeClr val="accent4">
                <a:hueOff val="8575779"/>
                <a:satOff val="-35680"/>
                <a:lumOff val="8407"/>
                <a:alphaOff val="0"/>
                <a:satMod val="110000"/>
                <a:lumMod val="100000"/>
                <a:shade val="100000"/>
              </a:schemeClr>
            </a:gs>
            <a:gs pos="100000">
              <a:schemeClr val="accent4">
                <a:hueOff val="8575779"/>
                <a:satOff val="-35680"/>
                <a:lumOff val="8407"/>
                <a:alphaOff val="0"/>
                <a:lumMod val="99000"/>
                <a:satMod val="120000"/>
                <a:shade val="78000"/>
              </a:schemeClr>
            </a:gs>
          </a:gsLst>
          <a:lin ang="5400000" scaled="0"/>
        </a:gradFill>
        <a:ln>
          <a:noFill/>
        </a:ln>
        <a:effectLst/>
      </dsp:spPr>
      <dsp:style>
        <a:lnRef idx="0">
          <a:scrgbClr r="0" g="0" b="0"/>
        </a:lnRef>
        <a:fillRef idx="3">
          <a:scrgbClr r="0" g="0" b="0"/>
        </a:fillRef>
        <a:effectRef idx="2">
          <a:scrgbClr r="0" g="0" b="0"/>
        </a:effectRef>
        <a:fontRef idx="minor">
          <a:schemeClr val="lt1"/>
        </a:fontRef>
      </dsp:style>
      <dsp:txBody>
        <a:bodyPr spcFirstLastPara="0" vert="horz" wrap="square" lIns="121920" tIns="121920" rIns="121920" bIns="121920" numCol="1" spcCol="1270" anchor="ctr" anchorCtr="0">
          <a:noAutofit/>
        </a:bodyPr>
        <a:lstStyle/>
        <a:p>
          <a:pPr marL="0" lvl="0" indent="0" algn="ctr" defTabSz="1422400" rtl="1">
            <a:lnSpc>
              <a:spcPct val="90000"/>
            </a:lnSpc>
            <a:spcBef>
              <a:spcPct val="0"/>
            </a:spcBef>
            <a:spcAft>
              <a:spcPct val="35000"/>
            </a:spcAft>
            <a:buNone/>
          </a:pPr>
          <a:r>
            <a:rPr lang="ar-SA" sz="3200" b="1" kern="1200">
              <a:solidFill>
                <a:schemeClr val="tx1"/>
              </a:solidFill>
              <a:latin typeface="Arabic Typesetting" panose="03020402040406030203" pitchFamily="66" charset="-78"/>
              <a:cs typeface="Arabic Typesetting" panose="03020402040406030203" pitchFamily="66" charset="-78"/>
            </a:rPr>
            <a:t>سيادة القانون </a:t>
          </a:r>
          <a:endParaRPr lang="fr-FR" sz="3200" b="1" kern="1200">
            <a:solidFill>
              <a:schemeClr val="tx1"/>
            </a:solidFill>
            <a:latin typeface="Arabic Typesetting" panose="03020402040406030203" pitchFamily="66" charset="-78"/>
            <a:cs typeface="Arabic Typesetting" panose="03020402040406030203" pitchFamily="66" charset="-78"/>
          </a:endParaRPr>
        </a:p>
      </dsp:txBody>
      <dsp:txXfrm>
        <a:off x="4276887" y="4105140"/>
        <a:ext cx="1961825" cy="1148509"/>
      </dsp:txXfrm>
    </dsp:sp>
    <dsp:sp modelId="{C37C5044-648C-47A0-A552-CE97CCFCAACD}">
      <dsp:nvSpPr>
        <dsp:cNvPr id="0" name=""/>
        <dsp:cNvSpPr/>
      </dsp:nvSpPr>
      <dsp:spPr>
        <a:xfrm>
          <a:off x="6453374" y="4427267"/>
          <a:ext cx="431057" cy="504255"/>
        </a:xfrm>
        <a:prstGeom prst="rightArrow">
          <a:avLst>
            <a:gd name="adj1" fmla="val 60000"/>
            <a:gd name="adj2" fmla="val 50000"/>
          </a:avLst>
        </a:prstGeom>
        <a:gradFill rotWithShape="0">
          <a:gsLst>
            <a:gs pos="0">
              <a:schemeClr val="accent4">
                <a:hueOff val="9800891"/>
                <a:satOff val="-40777"/>
                <a:lumOff val="9608"/>
                <a:alphaOff val="0"/>
                <a:satMod val="103000"/>
                <a:lumMod val="102000"/>
                <a:tint val="94000"/>
              </a:schemeClr>
            </a:gs>
            <a:gs pos="50000">
              <a:schemeClr val="accent4">
                <a:hueOff val="9800891"/>
                <a:satOff val="-40777"/>
                <a:lumOff val="9608"/>
                <a:alphaOff val="0"/>
                <a:satMod val="110000"/>
                <a:lumMod val="100000"/>
                <a:shade val="100000"/>
              </a:schemeClr>
            </a:gs>
            <a:gs pos="100000">
              <a:schemeClr val="accent4">
                <a:hueOff val="9800891"/>
                <a:satOff val="-40777"/>
                <a:lumOff val="9608"/>
                <a:alphaOff val="0"/>
                <a:lumMod val="99000"/>
                <a:satMod val="120000"/>
                <a:shade val="78000"/>
              </a:schemeClr>
            </a:gs>
          </a:gsLst>
          <a:lin ang="5400000" scaled="0"/>
        </a:gradFill>
        <a:ln>
          <a:noFill/>
        </a:ln>
        <a:effectLst/>
      </dsp:spPr>
      <dsp:style>
        <a:lnRef idx="0">
          <a:scrgbClr r="0" g="0" b="0"/>
        </a:lnRef>
        <a:fillRef idx="3">
          <a:scrgbClr r="0" g="0" b="0"/>
        </a:fillRef>
        <a:effectRef idx="2">
          <a:scrgbClr r="0" g="0" b="0"/>
        </a:effectRef>
        <a:fontRef idx="minor">
          <a:schemeClr val="lt1"/>
        </a:fontRef>
      </dsp:style>
      <dsp:txBody>
        <a:bodyPr spcFirstLastPara="0" vert="horz" wrap="square" lIns="0" tIns="0" rIns="0" bIns="0" numCol="1" spcCol="1270" anchor="ctr" anchorCtr="0">
          <a:noAutofit/>
        </a:bodyPr>
        <a:lstStyle/>
        <a:p>
          <a:pPr marL="0" lvl="0" indent="0" algn="ctr" defTabSz="1066800" rtl="1">
            <a:lnSpc>
              <a:spcPct val="90000"/>
            </a:lnSpc>
            <a:spcBef>
              <a:spcPct val="0"/>
            </a:spcBef>
            <a:spcAft>
              <a:spcPct val="35000"/>
            </a:spcAft>
            <a:buNone/>
          </a:pPr>
          <a:endParaRPr lang="fr-FR" sz="2400" b="1" kern="1200">
            <a:solidFill>
              <a:schemeClr val="tx1"/>
            </a:solidFill>
            <a:latin typeface="Arabic Typesetting" panose="03020402040406030203" pitchFamily="66" charset="-78"/>
            <a:cs typeface="Arabic Typesetting" panose="03020402040406030203" pitchFamily="66" charset="-78"/>
          </a:endParaRPr>
        </a:p>
      </dsp:txBody>
      <dsp:txXfrm>
        <a:off x="6453374" y="4528118"/>
        <a:ext cx="301740" cy="302553"/>
      </dsp:txXfrm>
    </dsp:sp>
    <dsp:sp modelId="{ACA92B74-9E0D-4741-B402-D76DA7358C22}">
      <dsp:nvSpPr>
        <dsp:cNvPr id="0" name=""/>
        <dsp:cNvSpPr/>
      </dsp:nvSpPr>
      <dsp:spPr>
        <a:xfrm>
          <a:off x="7087760" y="4069408"/>
          <a:ext cx="2033289" cy="1219973"/>
        </a:xfrm>
        <a:prstGeom prst="roundRect">
          <a:avLst>
            <a:gd name="adj" fmla="val 10000"/>
          </a:avLst>
        </a:prstGeom>
        <a:gradFill rotWithShape="0">
          <a:gsLst>
            <a:gs pos="0">
              <a:schemeClr val="accent4">
                <a:hueOff val="9800891"/>
                <a:satOff val="-40777"/>
                <a:lumOff val="9608"/>
                <a:alphaOff val="0"/>
                <a:satMod val="103000"/>
                <a:lumMod val="102000"/>
                <a:tint val="94000"/>
              </a:schemeClr>
            </a:gs>
            <a:gs pos="50000">
              <a:schemeClr val="accent4">
                <a:hueOff val="9800891"/>
                <a:satOff val="-40777"/>
                <a:lumOff val="9608"/>
                <a:alphaOff val="0"/>
                <a:satMod val="110000"/>
                <a:lumMod val="100000"/>
                <a:shade val="100000"/>
              </a:schemeClr>
            </a:gs>
            <a:gs pos="100000">
              <a:schemeClr val="accent4">
                <a:hueOff val="9800891"/>
                <a:satOff val="-40777"/>
                <a:lumOff val="9608"/>
                <a:alphaOff val="0"/>
                <a:lumMod val="99000"/>
                <a:satMod val="120000"/>
                <a:shade val="78000"/>
              </a:schemeClr>
            </a:gs>
          </a:gsLst>
          <a:lin ang="5400000" scaled="0"/>
        </a:gradFill>
        <a:ln>
          <a:noFill/>
        </a:ln>
        <a:effectLst/>
      </dsp:spPr>
      <dsp:style>
        <a:lnRef idx="0">
          <a:scrgbClr r="0" g="0" b="0"/>
        </a:lnRef>
        <a:fillRef idx="3">
          <a:scrgbClr r="0" g="0" b="0"/>
        </a:fillRef>
        <a:effectRef idx="2">
          <a:scrgbClr r="0" g="0" b="0"/>
        </a:effectRef>
        <a:fontRef idx="minor">
          <a:schemeClr val="lt1"/>
        </a:fontRef>
      </dsp:style>
      <dsp:txBody>
        <a:bodyPr spcFirstLastPara="0" vert="horz" wrap="square" lIns="121920" tIns="121920" rIns="121920" bIns="121920" numCol="1" spcCol="1270" anchor="ctr" anchorCtr="0">
          <a:noAutofit/>
        </a:bodyPr>
        <a:lstStyle/>
        <a:p>
          <a:pPr marL="0" lvl="0" indent="0" algn="ctr" defTabSz="1422400" rtl="1">
            <a:lnSpc>
              <a:spcPct val="90000"/>
            </a:lnSpc>
            <a:spcBef>
              <a:spcPct val="0"/>
            </a:spcBef>
            <a:spcAft>
              <a:spcPct val="35000"/>
            </a:spcAft>
            <a:buNone/>
          </a:pPr>
          <a:r>
            <a:rPr lang="ar-SA" sz="3200" b="1" kern="1200">
              <a:solidFill>
                <a:schemeClr val="tx1"/>
              </a:solidFill>
              <a:latin typeface="Arabic Typesetting" panose="03020402040406030203" pitchFamily="66" charset="-78"/>
              <a:cs typeface="Arabic Typesetting" panose="03020402040406030203" pitchFamily="66" charset="-78"/>
            </a:rPr>
            <a:t>المساءلة</a:t>
          </a:r>
          <a:endParaRPr lang="fr-FR" sz="3200" b="1" kern="1200">
            <a:solidFill>
              <a:schemeClr val="tx1"/>
            </a:solidFill>
            <a:latin typeface="Arabic Typesetting" panose="03020402040406030203" pitchFamily="66" charset="-78"/>
            <a:cs typeface="Arabic Typesetting" panose="03020402040406030203" pitchFamily="66" charset="-78"/>
          </a:endParaRPr>
        </a:p>
      </dsp:txBody>
      <dsp:txXfrm>
        <a:off x="7123492" y="4105140"/>
        <a:ext cx="1961825" cy="1148509"/>
      </dsp:txXfrm>
    </dsp:sp>
  </dsp:spTree>
</dsp:drawing>
</file>

<file path=ppt/diagrams/drawing2.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B1A1D993-48B2-4FA7-968A-B956C1271C76}">
      <dsp:nvSpPr>
        <dsp:cNvPr id="0" name=""/>
        <dsp:cNvSpPr/>
      </dsp:nvSpPr>
      <dsp:spPr>
        <a:xfrm>
          <a:off x="2103119" y="0"/>
          <a:ext cx="8412480" cy="1375583"/>
        </a:xfrm>
        <a:prstGeom prst="roundRect">
          <a:avLst>
            <a:gd name="adj" fmla="val 10000"/>
          </a:avLst>
        </a:prstGeom>
        <a:gradFill rotWithShape="0">
          <a:gsLst>
            <a:gs pos="0">
              <a:schemeClr val="accent2">
                <a:hueOff val="0"/>
                <a:satOff val="0"/>
                <a:lumOff val="0"/>
                <a:alphaOff val="0"/>
                <a:satMod val="103000"/>
                <a:lumMod val="102000"/>
                <a:tint val="94000"/>
              </a:schemeClr>
            </a:gs>
            <a:gs pos="50000">
              <a:schemeClr val="accent2">
                <a:hueOff val="0"/>
                <a:satOff val="0"/>
                <a:lumOff val="0"/>
                <a:alphaOff val="0"/>
                <a:satMod val="110000"/>
                <a:lumMod val="100000"/>
                <a:shade val="100000"/>
              </a:schemeClr>
            </a:gs>
            <a:gs pos="100000">
              <a:schemeClr val="accent2">
                <a:hueOff val="0"/>
                <a:satOff val="0"/>
                <a:lumOff val="0"/>
                <a:alphaOff val="0"/>
                <a:lumMod val="99000"/>
                <a:satMod val="120000"/>
                <a:shade val="78000"/>
              </a:schemeClr>
            </a:gs>
          </a:gsLst>
          <a:lin ang="5400000" scaled="0"/>
        </a:gradFill>
        <a:ln>
          <a:noFill/>
        </a:ln>
        <a:effectLst/>
      </dsp:spPr>
      <dsp:style>
        <a:lnRef idx="0">
          <a:scrgbClr r="0" g="0" b="0"/>
        </a:lnRef>
        <a:fillRef idx="3">
          <a:scrgbClr r="0" g="0" b="0"/>
        </a:fillRef>
        <a:effectRef idx="2">
          <a:scrgbClr r="0" g="0" b="0"/>
        </a:effectRef>
        <a:fontRef idx="minor">
          <a:schemeClr val="lt1"/>
        </a:fontRef>
      </dsp:style>
      <dsp:txBody>
        <a:bodyPr spcFirstLastPara="0" vert="horz" wrap="square" lIns="106680" tIns="106680" rIns="106680" bIns="106680" numCol="1" spcCol="1270" anchor="ctr" anchorCtr="0">
          <a:noAutofit/>
        </a:bodyPr>
        <a:lstStyle/>
        <a:p>
          <a:pPr marL="0" lvl="0" indent="0" algn="ctr" defTabSz="1244600" rtl="1">
            <a:lnSpc>
              <a:spcPct val="90000"/>
            </a:lnSpc>
            <a:spcBef>
              <a:spcPct val="0"/>
            </a:spcBef>
            <a:spcAft>
              <a:spcPct val="35000"/>
            </a:spcAft>
            <a:buNone/>
          </a:pPr>
          <a:r>
            <a:rPr lang="ar-DZ" sz="2800" b="1" kern="1200" dirty="0">
              <a:solidFill>
                <a:schemeClr val="tx1"/>
              </a:solidFill>
              <a:latin typeface="Arabic Typesetting" panose="03020402040406030203" pitchFamily="66" charset="-78"/>
              <a:cs typeface="Arabic Typesetting" panose="03020402040406030203" pitchFamily="66" charset="-78"/>
            </a:rPr>
            <a:t>يرتكز القانون العضوي 18/15 على ثلاثة مبادئ رئيسية في الحوكمة المالية: الشفافية، المساءلة، والأداء.</a:t>
          </a:r>
          <a:endParaRPr lang="fr-FR" sz="2800" b="1" kern="1200" dirty="0">
            <a:solidFill>
              <a:schemeClr val="tx1"/>
            </a:solidFill>
            <a:latin typeface="Arabic Typesetting" panose="03020402040406030203" pitchFamily="66" charset="-78"/>
            <a:cs typeface="Arabic Typesetting" panose="03020402040406030203" pitchFamily="66" charset="-78"/>
          </a:endParaRPr>
        </a:p>
      </dsp:txBody>
      <dsp:txXfrm>
        <a:off x="3654487" y="40289"/>
        <a:ext cx="6820823" cy="1295005"/>
      </dsp:txXfrm>
    </dsp:sp>
    <dsp:sp modelId="{0BE8A0E5-F359-42D2-9DB8-FF9DF14D4C14}">
      <dsp:nvSpPr>
        <dsp:cNvPr id="0" name=""/>
        <dsp:cNvSpPr/>
      </dsp:nvSpPr>
      <dsp:spPr>
        <a:xfrm>
          <a:off x="1398574" y="1625689"/>
          <a:ext cx="8412480" cy="1375583"/>
        </a:xfrm>
        <a:prstGeom prst="roundRect">
          <a:avLst>
            <a:gd name="adj" fmla="val 10000"/>
          </a:avLst>
        </a:prstGeom>
        <a:gradFill rotWithShape="0">
          <a:gsLst>
            <a:gs pos="0">
              <a:schemeClr val="accent2">
                <a:hueOff val="-485121"/>
                <a:satOff val="-27976"/>
                <a:lumOff val="2876"/>
                <a:alphaOff val="0"/>
                <a:satMod val="103000"/>
                <a:lumMod val="102000"/>
                <a:tint val="94000"/>
              </a:schemeClr>
            </a:gs>
            <a:gs pos="50000">
              <a:schemeClr val="accent2">
                <a:hueOff val="-485121"/>
                <a:satOff val="-27976"/>
                <a:lumOff val="2876"/>
                <a:alphaOff val="0"/>
                <a:satMod val="110000"/>
                <a:lumMod val="100000"/>
                <a:shade val="100000"/>
              </a:schemeClr>
            </a:gs>
            <a:gs pos="100000">
              <a:schemeClr val="accent2">
                <a:hueOff val="-485121"/>
                <a:satOff val="-27976"/>
                <a:lumOff val="2876"/>
                <a:alphaOff val="0"/>
                <a:lumMod val="99000"/>
                <a:satMod val="120000"/>
                <a:shade val="78000"/>
              </a:schemeClr>
            </a:gs>
          </a:gsLst>
          <a:lin ang="5400000" scaled="0"/>
        </a:gradFill>
        <a:ln>
          <a:noFill/>
        </a:ln>
        <a:effectLst/>
      </dsp:spPr>
      <dsp:style>
        <a:lnRef idx="0">
          <a:scrgbClr r="0" g="0" b="0"/>
        </a:lnRef>
        <a:fillRef idx="3">
          <a:scrgbClr r="0" g="0" b="0"/>
        </a:fillRef>
        <a:effectRef idx="2">
          <a:scrgbClr r="0" g="0" b="0"/>
        </a:effectRef>
        <a:fontRef idx="minor">
          <a:schemeClr val="lt1"/>
        </a:fontRef>
      </dsp:style>
      <dsp:txBody>
        <a:bodyPr spcFirstLastPara="0" vert="horz" wrap="square" lIns="106680" tIns="106680" rIns="106680" bIns="106680" numCol="1" spcCol="1270" anchor="ctr" anchorCtr="0">
          <a:noAutofit/>
        </a:bodyPr>
        <a:lstStyle/>
        <a:p>
          <a:pPr marL="0" lvl="0" indent="0" algn="ctr" defTabSz="1244600" rtl="1">
            <a:lnSpc>
              <a:spcPct val="90000"/>
            </a:lnSpc>
            <a:spcBef>
              <a:spcPct val="0"/>
            </a:spcBef>
            <a:spcAft>
              <a:spcPct val="35000"/>
            </a:spcAft>
            <a:buNone/>
          </a:pPr>
          <a:r>
            <a:rPr lang="ar-DZ" sz="2800" b="1" kern="1200">
              <a:solidFill>
                <a:schemeClr val="tx1"/>
              </a:solidFill>
              <a:latin typeface="Arabic Typesetting" panose="03020402040406030203" pitchFamily="66" charset="-78"/>
              <a:cs typeface="Arabic Typesetting" panose="03020402040406030203" pitchFamily="66" charset="-78"/>
            </a:rPr>
            <a:t>الشفافية: تتطلب توفير المعلومات المالية بشكل علني وواضح، مع الوصول السريع إليها. ومع ذلك، تعاني الجزائر من نقص في الشفافية، حيث حصلت على درجة 15 من 100، مما يحد من فعالية الرقابة.</a:t>
          </a:r>
          <a:endParaRPr lang="fr-FR" sz="2800" b="1" kern="1200">
            <a:solidFill>
              <a:schemeClr val="tx1"/>
            </a:solidFill>
            <a:latin typeface="Arabic Typesetting" panose="03020402040406030203" pitchFamily="66" charset="-78"/>
            <a:cs typeface="Arabic Typesetting" panose="03020402040406030203" pitchFamily="66" charset="-78"/>
          </a:endParaRPr>
        </a:p>
      </dsp:txBody>
      <dsp:txXfrm>
        <a:off x="3037538" y="1665978"/>
        <a:ext cx="6733227" cy="1295005"/>
      </dsp:txXfrm>
    </dsp:sp>
    <dsp:sp modelId="{EB4BC384-FADB-4EAC-AD9F-A58A42945346}">
      <dsp:nvSpPr>
        <dsp:cNvPr id="0" name=""/>
        <dsp:cNvSpPr/>
      </dsp:nvSpPr>
      <dsp:spPr>
        <a:xfrm>
          <a:off x="704545" y="3251378"/>
          <a:ext cx="8412480" cy="1375583"/>
        </a:xfrm>
        <a:prstGeom prst="roundRect">
          <a:avLst>
            <a:gd name="adj" fmla="val 10000"/>
          </a:avLst>
        </a:prstGeom>
        <a:gradFill rotWithShape="0">
          <a:gsLst>
            <a:gs pos="0">
              <a:schemeClr val="accent2">
                <a:hueOff val="-970242"/>
                <a:satOff val="-55952"/>
                <a:lumOff val="5752"/>
                <a:alphaOff val="0"/>
                <a:satMod val="103000"/>
                <a:lumMod val="102000"/>
                <a:tint val="94000"/>
              </a:schemeClr>
            </a:gs>
            <a:gs pos="50000">
              <a:schemeClr val="accent2">
                <a:hueOff val="-970242"/>
                <a:satOff val="-55952"/>
                <a:lumOff val="5752"/>
                <a:alphaOff val="0"/>
                <a:satMod val="110000"/>
                <a:lumMod val="100000"/>
                <a:shade val="100000"/>
              </a:schemeClr>
            </a:gs>
            <a:gs pos="100000">
              <a:schemeClr val="accent2">
                <a:hueOff val="-970242"/>
                <a:satOff val="-55952"/>
                <a:lumOff val="5752"/>
                <a:alphaOff val="0"/>
                <a:lumMod val="99000"/>
                <a:satMod val="120000"/>
                <a:shade val="78000"/>
              </a:schemeClr>
            </a:gs>
          </a:gsLst>
          <a:lin ang="5400000" scaled="0"/>
        </a:gradFill>
        <a:ln>
          <a:noFill/>
        </a:ln>
        <a:effectLst/>
      </dsp:spPr>
      <dsp:style>
        <a:lnRef idx="0">
          <a:scrgbClr r="0" g="0" b="0"/>
        </a:lnRef>
        <a:fillRef idx="3">
          <a:scrgbClr r="0" g="0" b="0"/>
        </a:fillRef>
        <a:effectRef idx="2">
          <a:scrgbClr r="0" g="0" b="0"/>
        </a:effectRef>
        <a:fontRef idx="minor">
          <a:schemeClr val="lt1"/>
        </a:fontRef>
      </dsp:style>
      <dsp:txBody>
        <a:bodyPr spcFirstLastPara="0" vert="horz" wrap="square" lIns="106680" tIns="106680" rIns="106680" bIns="106680" numCol="1" spcCol="1270" anchor="ctr" anchorCtr="0">
          <a:noAutofit/>
        </a:bodyPr>
        <a:lstStyle/>
        <a:p>
          <a:pPr marL="0" lvl="0" indent="0" algn="ctr" defTabSz="1244600" rtl="1">
            <a:lnSpc>
              <a:spcPct val="90000"/>
            </a:lnSpc>
            <a:spcBef>
              <a:spcPct val="0"/>
            </a:spcBef>
            <a:spcAft>
              <a:spcPct val="35000"/>
            </a:spcAft>
            <a:buNone/>
          </a:pPr>
          <a:r>
            <a:rPr lang="ar-DZ" sz="2800" b="1" kern="1200">
              <a:solidFill>
                <a:schemeClr val="tx1"/>
              </a:solidFill>
              <a:latin typeface="Arabic Typesetting" panose="03020402040406030203" pitchFamily="66" charset="-78"/>
              <a:cs typeface="Arabic Typesetting" panose="03020402040406030203" pitchFamily="66" charset="-78"/>
            </a:rPr>
            <a:t>المساءلة: تُقسّم المسؤوليات بوضوح في نظام ميزانية البرامج، حيث يتحمل مسؤولو البرامج مسؤولية التسيير المالي، مما يتيح مساءلتهم لاحقًا. ومع ذلك، تُعد الرقابة على الموازنة ضعيفة، حيث سجلت الجزائر درجة 28 من 100.</a:t>
          </a:r>
          <a:endParaRPr lang="fr-FR" sz="2800" b="1" kern="1200" dirty="0">
            <a:solidFill>
              <a:schemeClr val="tx1"/>
            </a:solidFill>
            <a:latin typeface="Arabic Typesetting" panose="03020402040406030203" pitchFamily="66" charset="-78"/>
            <a:cs typeface="Arabic Typesetting" panose="03020402040406030203" pitchFamily="66" charset="-78"/>
          </a:endParaRPr>
        </a:p>
      </dsp:txBody>
      <dsp:txXfrm>
        <a:off x="2332992" y="3291667"/>
        <a:ext cx="6743743" cy="1295005"/>
      </dsp:txXfrm>
    </dsp:sp>
    <dsp:sp modelId="{C78151DE-6027-47E9-9114-4AF4884B3EF4}">
      <dsp:nvSpPr>
        <dsp:cNvPr id="0" name=""/>
        <dsp:cNvSpPr/>
      </dsp:nvSpPr>
      <dsp:spPr>
        <a:xfrm>
          <a:off x="0" y="4877067"/>
          <a:ext cx="8412480" cy="1375583"/>
        </a:xfrm>
        <a:prstGeom prst="roundRect">
          <a:avLst>
            <a:gd name="adj" fmla="val 10000"/>
          </a:avLst>
        </a:prstGeom>
        <a:gradFill rotWithShape="0">
          <a:gsLst>
            <a:gs pos="0">
              <a:schemeClr val="accent2">
                <a:hueOff val="-1455363"/>
                <a:satOff val="-83928"/>
                <a:lumOff val="8628"/>
                <a:alphaOff val="0"/>
                <a:satMod val="103000"/>
                <a:lumMod val="102000"/>
                <a:tint val="94000"/>
              </a:schemeClr>
            </a:gs>
            <a:gs pos="50000">
              <a:schemeClr val="accent2">
                <a:hueOff val="-1455363"/>
                <a:satOff val="-83928"/>
                <a:lumOff val="8628"/>
                <a:alphaOff val="0"/>
                <a:satMod val="110000"/>
                <a:lumMod val="100000"/>
                <a:shade val="100000"/>
              </a:schemeClr>
            </a:gs>
            <a:gs pos="100000">
              <a:schemeClr val="accent2">
                <a:hueOff val="-1455363"/>
                <a:satOff val="-83928"/>
                <a:lumOff val="8628"/>
                <a:alphaOff val="0"/>
                <a:lumMod val="99000"/>
                <a:satMod val="120000"/>
                <a:shade val="78000"/>
              </a:schemeClr>
            </a:gs>
          </a:gsLst>
          <a:lin ang="5400000" scaled="0"/>
        </a:gradFill>
        <a:ln>
          <a:noFill/>
        </a:ln>
        <a:effectLst/>
      </dsp:spPr>
      <dsp:style>
        <a:lnRef idx="0">
          <a:scrgbClr r="0" g="0" b="0"/>
        </a:lnRef>
        <a:fillRef idx="3">
          <a:scrgbClr r="0" g="0" b="0"/>
        </a:fillRef>
        <a:effectRef idx="2">
          <a:scrgbClr r="0" g="0" b="0"/>
        </a:effectRef>
        <a:fontRef idx="minor">
          <a:schemeClr val="lt1"/>
        </a:fontRef>
      </dsp:style>
      <dsp:txBody>
        <a:bodyPr spcFirstLastPara="0" vert="horz" wrap="square" lIns="106680" tIns="106680" rIns="106680" bIns="106680" numCol="1" spcCol="1270" anchor="ctr" anchorCtr="0">
          <a:noAutofit/>
        </a:bodyPr>
        <a:lstStyle/>
        <a:p>
          <a:pPr marL="0" lvl="0" indent="0" algn="ctr" defTabSz="1244600" rtl="1">
            <a:lnSpc>
              <a:spcPct val="90000"/>
            </a:lnSpc>
            <a:spcBef>
              <a:spcPct val="0"/>
            </a:spcBef>
            <a:spcAft>
              <a:spcPct val="35000"/>
            </a:spcAft>
            <a:buNone/>
          </a:pPr>
          <a:r>
            <a:rPr lang="ar-DZ" sz="2800" b="1" kern="1200">
              <a:solidFill>
                <a:schemeClr val="tx1"/>
              </a:solidFill>
              <a:latin typeface="Arabic Typesetting" panose="03020402040406030203" pitchFamily="66" charset="-78"/>
              <a:cs typeface="Arabic Typesetting" panose="03020402040406030203" pitchFamily="66" charset="-78"/>
            </a:rPr>
            <a:t>الأداء: يعتمد النظام على تسيير متمحور حول النتائج، مع تصنيفات جديدة للنفقات (النشاط، الطبيعة الاقتصادية، الوظائف الكبرى). يهدف هذا التوجه إلى تحسين كفاءة الإنفاق العام، لكنه يواجه تحديات بسبب غياب الرقابة الفعّالة واستمرار الفساد، مما أثر على تحقيق الأهداف المرجوة.</a:t>
          </a:r>
          <a:endParaRPr lang="fr-FR" sz="2800" b="1" kern="1200">
            <a:solidFill>
              <a:schemeClr val="tx1"/>
            </a:solidFill>
            <a:latin typeface="Arabic Typesetting" panose="03020402040406030203" pitchFamily="66" charset="-78"/>
            <a:cs typeface="Arabic Typesetting" panose="03020402040406030203" pitchFamily="66" charset="-78"/>
          </a:endParaRPr>
        </a:p>
      </dsp:txBody>
      <dsp:txXfrm>
        <a:off x="1638963" y="4917356"/>
        <a:ext cx="6733227" cy="1295005"/>
      </dsp:txXfrm>
    </dsp:sp>
    <dsp:sp modelId="{F110006E-2607-4621-BCF1-03D7440B7FA5}">
      <dsp:nvSpPr>
        <dsp:cNvPr id="0" name=""/>
        <dsp:cNvSpPr/>
      </dsp:nvSpPr>
      <dsp:spPr>
        <a:xfrm>
          <a:off x="2103119" y="1053571"/>
          <a:ext cx="894129" cy="894129"/>
        </a:xfrm>
        <a:prstGeom prst="downArrow">
          <a:avLst>
            <a:gd name="adj1" fmla="val 55000"/>
            <a:gd name="adj2" fmla="val 45000"/>
          </a:avLst>
        </a:prstGeom>
        <a:solidFill>
          <a:schemeClr val="accent2">
            <a:tint val="40000"/>
            <a:alpha val="90000"/>
            <a:hueOff val="0"/>
            <a:satOff val="0"/>
            <a:lumOff val="0"/>
            <a:alphaOff val="0"/>
          </a:schemeClr>
        </a:solidFill>
        <a:ln w="6350" cap="flat" cmpd="sng" algn="ctr">
          <a:solidFill>
            <a:schemeClr val="accent2">
              <a:tint val="40000"/>
              <a:alpha val="90000"/>
              <a:hueOff val="0"/>
              <a:satOff val="0"/>
              <a:lumOff val="0"/>
              <a:alphaOff val="0"/>
            </a:schemeClr>
          </a:solidFill>
          <a:prstDash val="solid"/>
          <a:miter lim="800000"/>
        </a:ln>
        <a:effectLst/>
      </dsp:spPr>
      <dsp:style>
        <a:lnRef idx="1">
          <a:scrgbClr r="0" g="0" b="0"/>
        </a:lnRef>
        <a:fillRef idx="1">
          <a:scrgbClr r="0" g="0" b="0"/>
        </a:fillRef>
        <a:effectRef idx="0">
          <a:scrgbClr r="0" g="0" b="0"/>
        </a:effectRef>
        <a:fontRef idx="minor"/>
      </dsp:style>
      <dsp:txBody>
        <a:bodyPr spcFirstLastPara="0" vert="horz" wrap="square" lIns="50800" tIns="50800" rIns="50800" bIns="50800" numCol="1" spcCol="1270" anchor="ctr" anchorCtr="0">
          <a:noAutofit/>
        </a:bodyPr>
        <a:lstStyle/>
        <a:p>
          <a:pPr marL="0" lvl="0" indent="0" algn="ctr" defTabSz="1778000" rtl="1">
            <a:lnSpc>
              <a:spcPct val="90000"/>
            </a:lnSpc>
            <a:spcBef>
              <a:spcPct val="0"/>
            </a:spcBef>
            <a:spcAft>
              <a:spcPct val="35000"/>
            </a:spcAft>
            <a:buNone/>
          </a:pPr>
          <a:endParaRPr lang="fr-FR" sz="4000" b="1" kern="1200">
            <a:solidFill>
              <a:schemeClr val="tx1"/>
            </a:solidFill>
            <a:latin typeface="Arabic Typesetting" panose="03020402040406030203" pitchFamily="66" charset="-78"/>
            <a:cs typeface="Arabic Typesetting" panose="03020402040406030203" pitchFamily="66" charset="-78"/>
          </a:endParaRPr>
        </a:p>
      </dsp:txBody>
      <dsp:txXfrm>
        <a:off x="2304298" y="1053571"/>
        <a:ext cx="491771" cy="672832"/>
      </dsp:txXfrm>
    </dsp:sp>
    <dsp:sp modelId="{05262FF5-7320-4898-AD48-6642F61C8D12}">
      <dsp:nvSpPr>
        <dsp:cNvPr id="0" name=""/>
        <dsp:cNvSpPr/>
      </dsp:nvSpPr>
      <dsp:spPr>
        <a:xfrm>
          <a:off x="1398574" y="2679260"/>
          <a:ext cx="894129" cy="894129"/>
        </a:xfrm>
        <a:prstGeom prst="downArrow">
          <a:avLst>
            <a:gd name="adj1" fmla="val 55000"/>
            <a:gd name="adj2" fmla="val 45000"/>
          </a:avLst>
        </a:prstGeom>
        <a:solidFill>
          <a:schemeClr val="accent2">
            <a:tint val="40000"/>
            <a:alpha val="90000"/>
            <a:hueOff val="-424613"/>
            <a:satOff val="-37673"/>
            <a:lumOff val="-385"/>
            <a:alphaOff val="0"/>
          </a:schemeClr>
        </a:solidFill>
        <a:ln w="6350" cap="flat" cmpd="sng" algn="ctr">
          <a:solidFill>
            <a:schemeClr val="accent2">
              <a:tint val="40000"/>
              <a:alpha val="90000"/>
              <a:hueOff val="-424613"/>
              <a:satOff val="-37673"/>
              <a:lumOff val="-385"/>
              <a:alphaOff val="0"/>
            </a:schemeClr>
          </a:solidFill>
          <a:prstDash val="solid"/>
          <a:miter lim="800000"/>
        </a:ln>
        <a:effectLst/>
      </dsp:spPr>
      <dsp:style>
        <a:lnRef idx="1">
          <a:scrgbClr r="0" g="0" b="0"/>
        </a:lnRef>
        <a:fillRef idx="1">
          <a:scrgbClr r="0" g="0" b="0"/>
        </a:fillRef>
        <a:effectRef idx="0">
          <a:scrgbClr r="0" g="0" b="0"/>
        </a:effectRef>
        <a:fontRef idx="minor"/>
      </dsp:style>
      <dsp:txBody>
        <a:bodyPr spcFirstLastPara="0" vert="horz" wrap="square" lIns="50800" tIns="50800" rIns="50800" bIns="50800" numCol="1" spcCol="1270" anchor="ctr" anchorCtr="0">
          <a:noAutofit/>
        </a:bodyPr>
        <a:lstStyle/>
        <a:p>
          <a:pPr marL="0" lvl="0" indent="0" algn="ctr" defTabSz="1778000" rtl="1">
            <a:lnSpc>
              <a:spcPct val="90000"/>
            </a:lnSpc>
            <a:spcBef>
              <a:spcPct val="0"/>
            </a:spcBef>
            <a:spcAft>
              <a:spcPct val="35000"/>
            </a:spcAft>
            <a:buNone/>
          </a:pPr>
          <a:endParaRPr lang="fr-FR" sz="4000" b="1" kern="1200">
            <a:solidFill>
              <a:schemeClr val="tx1"/>
            </a:solidFill>
            <a:latin typeface="Arabic Typesetting" panose="03020402040406030203" pitchFamily="66" charset="-78"/>
            <a:cs typeface="Arabic Typesetting" panose="03020402040406030203" pitchFamily="66" charset="-78"/>
          </a:endParaRPr>
        </a:p>
      </dsp:txBody>
      <dsp:txXfrm>
        <a:off x="1599753" y="2679260"/>
        <a:ext cx="491771" cy="672832"/>
      </dsp:txXfrm>
    </dsp:sp>
    <dsp:sp modelId="{629A0622-8BC2-4B28-9376-D8D69646E7BA}">
      <dsp:nvSpPr>
        <dsp:cNvPr id="0" name=""/>
        <dsp:cNvSpPr/>
      </dsp:nvSpPr>
      <dsp:spPr>
        <a:xfrm>
          <a:off x="704545" y="4304950"/>
          <a:ext cx="894129" cy="894129"/>
        </a:xfrm>
        <a:prstGeom prst="downArrow">
          <a:avLst>
            <a:gd name="adj1" fmla="val 55000"/>
            <a:gd name="adj2" fmla="val 45000"/>
          </a:avLst>
        </a:prstGeom>
        <a:solidFill>
          <a:schemeClr val="accent2">
            <a:tint val="40000"/>
            <a:alpha val="90000"/>
            <a:hueOff val="-849226"/>
            <a:satOff val="-75346"/>
            <a:lumOff val="-769"/>
            <a:alphaOff val="0"/>
          </a:schemeClr>
        </a:solidFill>
        <a:ln w="6350" cap="flat" cmpd="sng" algn="ctr">
          <a:solidFill>
            <a:schemeClr val="accent2">
              <a:tint val="40000"/>
              <a:alpha val="90000"/>
              <a:hueOff val="-849226"/>
              <a:satOff val="-75346"/>
              <a:lumOff val="-769"/>
              <a:alphaOff val="0"/>
            </a:schemeClr>
          </a:solidFill>
          <a:prstDash val="solid"/>
          <a:miter lim="800000"/>
        </a:ln>
        <a:effectLst/>
      </dsp:spPr>
      <dsp:style>
        <a:lnRef idx="1">
          <a:scrgbClr r="0" g="0" b="0"/>
        </a:lnRef>
        <a:fillRef idx="1">
          <a:scrgbClr r="0" g="0" b="0"/>
        </a:fillRef>
        <a:effectRef idx="0">
          <a:scrgbClr r="0" g="0" b="0"/>
        </a:effectRef>
        <a:fontRef idx="minor"/>
      </dsp:style>
      <dsp:txBody>
        <a:bodyPr spcFirstLastPara="0" vert="horz" wrap="square" lIns="50800" tIns="50800" rIns="50800" bIns="50800" numCol="1" spcCol="1270" anchor="ctr" anchorCtr="0">
          <a:noAutofit/>
        </a:bodyPr>
        <a:lstStyle/>
        <a:p>
          <a:pPr marL="0" lvl="0" indent="0" algn="ctr" defTabSz="1778000" rtl="1">
            <a:lnSpc>
              <a:spcPct val="90000"/>
            </a:lnSpc>
            <a:spcBef>
              <a:spcPct val="0"/>
            </a:spcBef>
            <a:spcAft>
              <a:spcPct val="35000"/>
            </a:spcAft>
            <a:buNone/>
          </a:pPr>
          <a:endParaRPr lang="fr-FR" sz="4000" b="1" kern="1200">
            <a:solidFill>
              <a:schemeClr val="tx1"/>
            </a:solidFill>
            <a:latin typeface="Arabic Typesetting" panose="03020402040406030203" pitchFamily="66" charset="-78"/>
            <a:cs typeface="Arabic Typesetting" panose="03020402040406030203" pitchFamily="66" charset="-78"/>
          </a:endParaRPr>
        </a:p>
      </dsp:txBody>
      <dsp:txXfrm>
        <a:off x="905724" y="4304950"/>
        <a:ext cx="491771" cy="672832"/>
      </dsp:txXfrm>
    </dsp:sp>
  </dsp:spTree>
</dsp:drawing>
</file>

<file path=ppt/diagrams/layout1.xml><?xml version="1.0" encoding="utf-8"?>
<dgm:layoutDef xmlns:dgm="http://schemas.openxmlformats.org/drawingml/2006/diagram" xmlns:a="http://schemas.openxmlformats.org/drawingml/2006/main" uniqueId="urn:microsoft.com/office/officeart/2005/8/layout/process5">
  <dgm:title val=""/>
  <dgm:desc val=""/>
  <dgm:catLst>
    <dgm:cat type="process" pri="17000"/>
  </dgm:catLst>
  <dgm:sampData>
    <dgm:dataModel>
      <dgm:ptLst>
        <dgm:pt modelId="0" type="doc"/>
        <dgm:pt modelId="1">
          <dgm:prSet phldr="1"/>
        </dgm:pt>
        <dgm:pt modelId="2">
          <dgm:prSet phldr="1"/>
        </dgm:pt>
        <dgm:pt modelId="3">
          <dgm:prSet phldr="1"/>
        </dgm:pt>
        <dgm:pt modelId="4">
          <dgm:prSet phldr="1"/>
        </dgm:pt>
        <dgm:pt modelId="5">
          <dgm:prSet phldr="1"/>
        </dgm:pt>
      </dgm:ptLst>
      <dgm:cxnLst>
        <dgm:cxn modelId="7" srcId="0" destId="1" srcOrd="0" destOrd="0"/>
        <dgm:cxn modelId="8" srcId="0" destId="2" srcOrd="1" destOrd="0"/>
        <dgm:cxn modelId="9" srcId="0" destId="3" srcOrd="2" destOrd="0"/>
        <dgm:cxn modelId="10" srcId="0" destId="4" srcOrd="3" destOrd="0"/>
        <dgm:cxn modelId="11" srcId="0" destId="5" srcOrd="4" destOrd="0"/>
      </dgm:cxn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diagram">
    <dgm:varLst>
      <dgm:dir/>
      <dgm:resizeHandles val="exact"/>
    </dgm:varLst>
    <dgm:choose name="Name0">
      <dgm:if name="Name1" axis="self" func="var" arg="dir" op="equ" val="norm">
        <dgm:alg type="snake">
          <dgm:param type="grDir" val="tL"/>
          <dgm:param type="flowDir" val="row"/>
          <dgm:param type="contDir" val="revDir"/>
          <dgm:param type="bkpt" val="endCnv"/>
        </dgm:alg>
      </dgm:if>
      <dgm:else name="Name2">
        <dgm:alg type="snake">
          <dgm:param type="grDir" val="tR"/>
          <dgm:param type="flowDir" val="row"/>
          <dgm:param type="contDir" val="revDir"/>
          <dgm:param type="bkpt" val="endCnv"/>
        </dgm:alg>
      </dgm:else>
    </dgm:choose>
    <dgm:shape xmlns:r="http://schemas.openxmlformats.org/officeDocument/2006/relationships" r:blip="">
      <dgm:adjLst/>
    </dgm:shape>
    <dgm:presOf/>
    <dgm:constrLst>
      <dgm:constr type="w" for="ch" ptType="node" refType="w"/>
      <dgm:constr type="w" for="ch" forName="sibTrans" refType="w" refFor="ch" refPtType="node" op="equ" fact="0.4"/>
      <dgm:constr type="sp" refType="w" refFor="ch" refForName="sibTrans" op="equ"/>
      <dgm:constr type="primFontSz" for="ch" ptType="node" op="equ" val="65"/>
      <dgm:constr type="primFontSz" for="des" forName="connectorText" op="equ" val="55"/>
      <dgm:constr type="primFontSz" for="des" forName="connectorText" refType="primFontSz" refFor="ch" refPtType="node" op="lte" fact="0.8"/>
    </dgm:constrLst>
    <dgm:ruleLst/>
    <dgm:forEach name="nodesForEach" axis="ch" ptType="node">
      <dgm:layoutNode name="node">
        <dgm:varLst>
          <dgm:bulletEnabled val="1"/>
        </dgm:varLst>
        <dgm:alg type="tx"/>
        <dgm:shape xmlns:r="http://schemas.openxmlformats.org/officeDocument/2006/relationships" type="roundRect" r:blip="">
          <dgm:adjLst>
            <dgm:adj idx="1" val="0.1"/>
          </dgm:adjLst>
        </dgm:shape>
        <dgm:presOf axis="desOrSelf" ptType="node"/>
        <dgm:constrLst>
          <dgm:constr type="h" refType="w" fact="0.6"/>
          <dgm:constr type="tMarg" refType="primFontSz" fact="0.3"/>
          <dgm:constr type="bMarg" refType="primFontSz" fact="0.3"/>
          <dgm:constr type="lMarg" refType="primFontSz" fact="0.3"/>
          <dgm:constr type="rMarg" refType="primFontSz" fact="0.3"/>
        </dgm:constrLst>
        <dgm:ruleLst>
          <dgm:rule type="primFontSz" val="5" fact="NaN" max="NaN"/>
        </dgm:ruleLst>
      </dgm:layoutNode>
      <dgm:forEach name="sibTransForEach" axis="followSib" ptType="sibTrans" cnt="1">
        <dgm:layoutNode name="sibTrans">
          <dgm:alg type="conn">
            <dgm:param type="begPts" val="auto"/>
            <dgm:param type="endPts" val="auto"/>
          </dgm:alg>
          <dgm:shape xmlns:r="http://schemas.openxmlformats.org/officeDocument/2006/relationships" type="conn" r:blip="">
            <dgm:adjLst/>
          </dgm:shape>
          <dgm:presOf axis="self"/>
          <dgm:constrLst>
            <dgm:constr type="h" refType="w" fact="0.62"/>
            <dgm:constr type="connDist"/>
          </dgm:constrLst>
          <dgm:ruleLst/>
          <dgm:layoutNode name="connectorText">
            <dgm:alg type="tx">
              <dgm:param type="autoTxRot" val="upr"/>
            </dgm:alg>
            <dgm:shape xmlns:r="http://schemas.openxmlformats.org/officeDocument/2006/relationships" type="conn" r:blip="" hideGeom="1">
              <dgm:adjLst/>
            </dgm:shape>
            <dgm:presOf axis="self"/>
            <dgm:constrLst>
              <dgm:constr type="lMarg"/>
              <dgm:constr type="rMarg"/>
              <dgm:constr type="tMarg"/>
              <dgm:constr type="bMarg"/>
            </dgm:constrLst>
            <dgm:ruleLst>
              <dgm:rule type="primFontSz" val="5" fact="NaN" max="NaN"/>
            </dgm:ruleLst>
          </dgm:layoutNode>
        </dgm:layoutNode>
      </dgm:forEach>
    </dgm:forEach>
  </dgm:layoutNode>
</dgm:layoutDef>
</file>

<file path=ppt/diagrams/layout2.xml><?xml version="1.0" encoding="utf-8"?>
<dgm:layoutDef xmlns:dgm="http://schemas.openxmlformats.org/drawingml/2006/diagram" xmlns:a="http://schemas.openxmlformats.org/drawingml/2006/main" uniqueId="urn:microsoft.com/office/officeart/2005/8/layout/vProcess5">
  <dgm:title val=""/>
  <dgm:desc val=""/>
  <dgm:catLst>
    <dgm:cat type="process" pri="14000"/>
  </dgm:catLst>
  <dgm:sampData>
    <dgm:dataModel>
      <dgm:ptLst>
        <dgm:pt modelId="0" type="doc"/>
        <dgm:pt modelId="1">
          <dgm:prSet phldr="1"/>
        </dgm:pt>
        <dgm:pt modelId="2">
          <dgm:prSet phldr="1"/>
        </dgm:pt>
        <dgm:pt modelId="3">
          <dgm:prSet phldr="1"/>
        </dgm:pt>
      </dgm:ptLst>
      <dgm:cxnLst>
        <dgm:cxn modelId="5" srcId="0" destId="1" srcOrd="0" destOrd="0"/>
        <dgm:cxn modelId="6" srcId="0" destId="2" srcOrd="1" destOrd="0"/>
        <dgm:cxn modelId="7" srcId="0" destId="3" srcOrd="2" destOrd="0"/>
      </dgm:cxn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6" srcId="0" destId="1" srcOrd="0" destOrd="0"/>
        <dgm:cxn modelId="7" srcId="0" destId="2" srcOrd="1" destOrd="0"/>
        <dgm:cxn modelId="8" srcId="0" destId="3" srcOrd="2" destOrd="0"/>
        <dgm:cxn modelId="9" srcId="0" destId="4" srcOrd="3" destOrd="0"/>
      </dgm:cxnLst>
      <dgm:bg/>
      <dgm:whole/>
    </dgm:dataModel>
  </dgm:clrData>
  <dgm:layoutNode name="outerComposite">
    <dgm:varLst>
      <dgm:chMax val="5"/>
      <dgm:dir/>
      <dgm:resizeHandles val="exact"/>
    </dgm:varLst>
    <dgm:alg type="composite"/>
    <dgm:shape xmlns:r="http://schemas.openxmlformats.org/officeDocument/2006/relationships" r:blip="">
      <dgm:adjLst/>
    </dgm:shape>
    <dgm:presOf/>
    <dgm:choose name="Name0">
      <dgm:if name="Name1" func="var" arg="dir" op="equ" val="norm">
        <dgm:constrLst>
          <dgm:constr type="primFontSz" for="ch" ptType="node" op="equ" val="65"/>
          <dgm:constr type="w" for="ch" forName="dummyMaxCanvas" refType="w"/>
          <dgm:constr type="h" for="ch" forName="dummyMaxCanvas" refType="h"/>
          <dgm:constr type="w" for="ch" forName="OneNode_1" refType="w"/>
          <dgm:constr type="h" for="ch" forName="OneNode_1" refType="h" fact="0.5"/>
          <dgm:constr type="ctrY" for="ch" forName="OneNode_1" refType="h" fact="0.5"/>
          <dgm:constr type="w" for="ch" forName="TwoNodes_1" refType="w" fact="0.85"/>
          <dgm:constr type="h" for="ch" forName="TwoNodes_1" refType="h" fact="0.45"/>
          <dgm:constr type="t" for="ch" forName="TwoNodes_1"/>
          <dgm:constr type="l" for="ch" forName="TwoNodes_1"/>
          <dgm:constr type="w" for="ch" forName="TwoNodes_2" refType="w" fact="0.85"/>
          <dgm:constr type="h" for="ch" forName="TwoNodes_2" refType="h" fact="0.45"/>
          <dgm:constr type="b" for="ch" forName="TwoNodes_2" refType="h"/>
          <dgm:constr type="r" for="ch" forName="TwoNodes_2" refType="w"/>
          <dgm:constr type="w" for="ch" forName="TwoConn_1-2" refType="h" refFor="ch" refForName="TwoNodes_1" fact="0.65"/>
          <dgm:constr type="h" for="ch" forName="TwoConn_1-2" refType="h" refFor="ch" refForName="TwoNodes_1" fact="0.65"/>
          <dgm:constr type="ctrY" for="ch" forName="TwoConn_1-2" refType="h" fact="0.5"/>
          <dgm:constr type="r" for="ch" forName="TwoConn_1-2" refType="r" refFor="ch" refForName="TwoNodes_1"/>
          <dgm:constr type="r" for="ch" forName="TwoNodes_1_text" refType="l" refFor="ch" refForName="TwoConn_1-2"/>
          <dgm:constr type="rOff" for="ch" forName="TwoNodes_1_text" refType="w" refFor="ch" refForName="TwoConn_1-2" fact="-0.5"/>
          <dgm:constr type="t" for="ch" forName="TwoNodes_1_text" refType="t" refFor="ch" refForName="TwoNodes_1"/>
          <dgm:constr type="b" for="ch" forName="TwoNodes_1_text" refType="b" refFor="ch" refForName="TwoNodes_1"/>
          <dgm:constr type="l" for="ch" forName="TwoNodes_1_text" refType="l" refFor="ch" refForName="TwoNodes_1"/>
          <dgm:constr type="r" for="ch" forName="TwoNodes_2_text" refType="l" refFor="ch" refForName="TwoConn_1-2"/>
          <dgm:constr type="t" for="ch" forName="TwoNodes_2_text" refType="t" refFor="ch" refForName="TwoNodes_2"/>
          <dgm:constr type="b" for="ch" forName="TwoNodes_2_text" refType="b" refFor="ch" refForName="TwoNodes_2"/>
          <dgm:constr type="l" for="ch" forName="TwoNodes_2_text" refType="l" refFor="ch" refForName="TwoNodes_2"/>
          <dgm:constr type="w" for="ch" forName="ThreeNodes_1" refType="w" fact="0.85"/>
          <dgm:constr type="h" for="ch" forName="ThreeNodes_1" refType="h" fact="0.3"/>
          <dgm:constr type="t" for="ch" forName="ThreeNodes_1"/>
          <dgm:constr type="l" for="ch" forName="ThreeNodes_1"/>
          <dgm:constr type="w" for="ch" forName="ThreeNodes_2" refType="w" fact="0.85"/>
          <dgm:constr type="h" for="ch" forName="ThreeNodes_2" refType="h" fact="0.3"/>
          <dgm:constr type="ctrY" for="ch" forName="ThreeNodes_2" refType="h" fact="0.5"/>
          <dgm:constr type="ctrX" for="ch" forName="ThreeNodes_2" refType="w" fact="0.5"/>
          <dgm:constr type="w" for="ch" forName="ThreeNodes_3" refType="w" fact="0.85"/>
          <dgm:constr type="h" for="ch" forName="ThreeNodes_3" refType="h" fact="0.3"/>
          <dgm:constr type="b" for="ch" forName="ThreeNodes_3" refType="h"/>
          <dgm:constr type="r" for="ch" forName="ThreeNodes_3" refType="w"/>
          <dgm:constr type="w" for="ch" forName="ThreeConn_1-2" refType="h" refFor="ch" refForName="ThreeNodes_1" fact="0.65"/>
          <dgm:constr type="h" for="ch" forName="ThreeConn_1-2" refType="h" refFor="ch" refForName="ThreeNodes_1" fact="0.65"/>
          <dgm:constr type="ctrY" for="ch" forName="ThreeConn_1-2" refType="h" fact="0.325"/>
          <dgm:constr type="r" for="ch" forName="ThreeConn_1-2" refType="r" refFor="ch" refForName="ThreeNodes_1"/>
          <dgm:constr type="w" for="ch" forName="ThreeConn_2-3" refType="h" refFor="ch" refForName="ThreeNodes_2" fact="0.65"/>
          <dgm:constr type="h" for="ch" forName="ThreeConn_2-3" refType="h" refFor="ch" refForName="ThreeNodes_2" fact="0.65"/>
          <dgm:constr type="ctrY" for="ch" forName="ThreeConn_2-3" refType="h" fact="0.673"/>
          <dgm:constr type="r" for="ch" forName="ThreeConn_2-3" refType="r" refFor="ch" refForName="ThreeNodes_2"/>
          <dgm:constr type="r" for="ch" forName="ThreeNodes_1_text" refType="l" refFor="ch" refForName="ThreeConn_1-2"/>
          <dgm:constr type="rOff" for="ch" forName="ThreeNodes_1_text" refType="w" refFor="ch" refForName="ThreeConn_1-2" fact="-0.57"/>
          <dgm:constr type="t" for="ch" forName="ThreeNodes_1_text" refType="t" refFor="ch" refForName="ThreeNodes_1"/>
          <dgm:constr type="b" for="ch" forName="ThreeNodes_1_text" refType="b" refFor="ch" refForName="ThreeNodes_1"/>
          <dgm:constr type="l" for="ch" forName="ThreeNodes_1_text" refType="l" refFor="ch" refForName="ThreeNodes_1"/>
          <dgm:constr type="r" for="ch" forName="ThreeNodes_2_text" refType="l" refFor="ch" refForName="ThreeConn_1-2"/>
          <dgm:constr type="t" for="ch" forName="ThreeNodes_2_text" refType="t" refFor="ch" refForName="ThreeNodes_2"/>
          <dgm:constr type="b" for="ch" forName="ThreeNodes_2_text" refType="b" refFor="ch" refForName="ThreeNodes_2"/>
          <dgm:constr type="l" for="ch" forName="ThreeNodes_2_text" refType="l" refFor="ch" refForName="ThreeNodes_2"/>
          <dgm:constr type="r" for="ch" forName="ThreeNodes_3_text" refType="l" refFor="ch" refForName="ThreeConn_2-3"/>
          <dgm:constr type="t" for="ch" forName="ThreeNodes_3_text" refType="t" refFor="ch" refForName="ThreeNodes_3"/>
          <dgm:constr type="b" for="ch" forName="ThreeNodes_3_text" refType="b" refFor="ch" refForName="ThreeNodes_3"/>
          <dgm:constr type="l" for="ch" forName="ThreeNodes_3_text" refType="l" refFor="ch" refForName="ThreeNodes_3"/>
          <dgm:constr type="w" for="ch" forName="FourNodes_1" refType="w" fact="0.8"/>
          <dgm:constr type="h" for="ch" forName="FourNodes_1" refType="h" fact="0.22"/>
          <dgm:constr type="t" for="ch" forName="FourNodes_1"/>
          <dgm:constr type="l" for="ch" forName="FourNodes_1"/>
          <dgm:constr type="w" for="ch" forName="FourNodes_2" refType="w" fact="0.8"/>
          <dgm:constr type="h" for="ch" forName="FourNodes_2" refType="h" fact="0.22"/>
          <dgm:constr type="ctrY" for="ch" forName="FourNodes_2" refType="h" fact="0.37"/>
          <dgm:constr type="ctrX" for="ch" forName="FourNodes_2" refType="w" fact="0.467"/>
          <dgm:constr type="w" for="ch" forName="FourNodes_3" refType="w" fact="0.8"/>
          <dgm:constr type="h" for="ch" forName="FourNodes_3" refType="h" fact="0.22"/>
          <dgm:constr type="ctrY" for="ch" forName="FourNodes_3" refType="h" fact="0.63"/>
          <dgm:constr type="ctrX" for="ch" forName="FourNodes_3" refType="w" fact="0.533"/>
          <dgm:constr type="w" for="ch" forName="FourNodes_4" refType="w" fact="0.8"/>
          <dgm:constr type="h" for="ch" forName="FourNodes_4" refType="h" fact="0.22"/>
          <dgm:constr type="b" for="ch" forName="FourNodes_4" refType="h"/>
          <dgm:constr type="r" for="ch" forName="FourNodes_4" refType="w"/>
          <dgm:constr type="w" for="ch" forName="FourConn_1-2" refType="h" refFor="ch" refForName="FourNodes_1" fact="0.65"/>
          <dgm:constr type="h" for="ch" forName="FourConn_1-2" refType="h" refFor="ch" refForName="FourNodes_1" fact="0.65"/>
          <dgm:constr type="ctrY" for="ch" forName="FourConn_1-2" refType="h" fact="0.24"/>
          <dgm:constr type="r" for="ch" forName="FourConn_1-2" refType="r" refFor="ch" refForName="FourNodes_1"/>
          <dgm:constr type="w" for="ch" forName="FourConn_2-3" refType="h" refFor="ch" refForName="FourNodes_2" fact="0.65"/>
          <dgm:constr type="h" for="ch" forName="FourConn_2-3" refType="h" refFor="ch" refForName="FourNodes_2" fact="0.65"/>
          <dgm:constr type="ctrY" for="ch" forName="FourConn_2-3" refType="h" fact="0.5"/>
          <dgm:constr type="r" for="ch" forName="FourConn_2-3" refType="r" refFor="ch" refForName="FourNodes_2"/>
          <dgm:constr type="w" for="ch" forName="FourConn_3-4" refType="h" refFor="ch" refForName="FourNodes_3" fact="0.65"/>
          <dgm:constr type="h" for="ch" forName="FourConn_3-4" refType="h" refFor="ch" refForName="FourNodes_3" fact="0.65"/>
          <dgm:constr type="ctrY" for="ch" forName="FourConn_3-4" refType="h" fact="0.76"/>
          <dgm:constr type="r" for="ch" forName="FourConn_3-4" refType="r" refFor="ch" refForName="FourNodes_3"/>
          <dgm:constr type="r" for="ch" forName="FourNodes_1_text" refType="l" refFor="ch" refForName="FourConn_1-2"/>
          <dgm:constr type="rOff" for="ch" forName="FourNodes_1_text" refType="w" refFor="ch" refForName="FourConn_1-2" fact="-0.7"/>
          <dgm:constr type="t" for="ch" forName="FourNodes_1_text" refType="t" refFor="ch" refForName="FourNodes_1"/>
          <dgm:constr type="b" for="ch" forName="FourNodes_1_text" refType="b" refFor="ch" refForName="FourNodes_1"/>
          <dgm:constr type="l" for="ch" forName="FourNodes_1_text" refType="l" refFor="ch" refForName="FourNodes_1"/>
          <dgm:constr type="r" for="ch" forName="FourNodes_2_text" refType="l" refFor="ch" refForName="FourConn_1-2"/>
          <dgm:constr type="t" for="ch" forName="FourNodes_2_text" refType="t" refFor="ch" refForName="FourNodes_2"/>
          <dgm:constr type="b" for="ch" forName="FourNodes_2_text" refType="b" refFor="ch" refForName="FourNodes_2"/>
          <dgm:constr type="l" for="ch" forName="FourNodes_2_text" refType="l" refFor="ch" refForName="FourNodes_2"/>
          <dgm:constr type="r" for="ch" forName="FourNodes_3_text" refType="l" refFor="ch" refForName="FourConn_2-3"/>
          <dgm:constr type="t" for="ch" forName="FourNodes_3_text" refType="t" refFor="ch" refForName="FourNodes_3"/>
          <dgm:constr type="b" for="ch" forName="FourNodes_3_text" refType="b" refFor="ch" refForName="FourNodes_3"/>
          <dgm:constr type="l" for="ch" forName="FourNodes_3_text" refType="l" refFor="ch" refForName="FourNodes_3"/>
          <dgm:constr type="r" for="ch" forName="FourNodes_4_text" refType="l" refFor="ch" refForName="FourConn_3-4"/>
          <dgm:constr type="t" for="ch" forName="FourNodes_4_text" refType="t" refFor="ch" refForName="FourNodes_4"/>
          <dgm:constr type="b" for="ch" forName="FourNodes_4_text" refType="b" refFor="ch" refForName="FourNodes_4"/>
          <dgm:constr type="l" for="ch" forName="FourNodes_4_text" refType="l" refFor="ch" refForName="FourNodes_4"/>
          <dgm:constr type="w" for="ch" forName="FiveNodes_1" refType="w" fact="0.77"/>
          <dgm:constr type="h" for="ch" forName="FiveNodes_1" refType="h" fact="0.18"/>
          <dgm:constr type="t" for="ch" forName="FiveNodes_1"/>
          <dgm:constr type="l" for="ch" forName="FiveNodes_1"/>
          <dgm:constr type="w" for="ch" forName="FiveNodes_2" refType="w" fact="0.77"/>
          <dgm:constr type="h" for="ch" forName="FiveNodes_2" refType="h" fact="0.18"/>
          <dgm:constr type="ctrY" for="ch" forName="FiveNodes_2" refType="h" fact="0.295"/>
          <dgm:constr type="ctrX" for="ch" forName="FiveNodes_2" refType="w" fact="0.4425"/>
          <dgm:constr type="w" for="ch" forName="FiveNodes_3" refType="w" fact="0.77"/>
          <dgm:constr type="h" for="ch" forName="FiveNodes_3" refType="h" fact="0.18"/>
          <dgm:constr type="ctrY" for="ch" forName="FiveNodes_3" refType="h" fact="0.5"/>
          <dgm:constr type="ctrX" for="ch" forName="FiveNodes_3" refType="w" fact="0.5"/>
          <dgm:constr type="w" for="ch" forName="FiveNodes_4" refType="w" fact="0.77"/>
          <dgm:constr type="h" for="ch" forName="FiveNodes_4" refType="h" fact="0.18"/>
          <dgm:constr type="ctrY" for="ch" forName="FiveNodes_4" refType="h" fact="0.705"/>
          <dgm:constr type="ctrX" for="ch" forName="FiveNodes_4" refType="w" fact="0.5575"/>
          <dgm:constr type="w" for="ch" forName="FiveNodes_5" refType="w" fact="0.77"/>
          <dgm:constr type="h" for="ch" forName="FiveNodes_5" refType="h" fact="0.18"/>
          <dgm:constr type="b" for="ch" forName="FiveNodes_5" refType="h"/>
          <dgm:constr type="r" for="ch" forName="FiveNodes_5" refType="w"/>
          <dgm:constr type="w" for="ch" forName="FiveConn_1-2" refType="h" refFor="ch" refForName="FiveNodes_1" fact="0.65"/>
          <dgm:constr type="h" for="ch" forName="FiveConn_1-2" refType="h" refFor="ch" refForName="FiveNodes_1" fact="0.65"/>
          <dgm:constr type="ctrY" for="ch" forName="FiveConn_1-2" refType="h" fact="0.19"/>
          <dgm:constr type="r" for="ch" forName="FiveConn_1-2" refType="r" refFor="ch" refForName="FiveNodes_1"/>
          <dgm:constr type="w" for="ch" forName="FiveConn_2-3" refType="h" refFor="ch" refForName="FiveNodes_2" fact="0.65"/>
          <dgm:constr type="h" for="ch" forName="FiveConn_2-3" refType="h" refFor="ch" refForName="FiveNodes_2" fact="0.65"/>
          <dgm:constr type="ctrY" for="ch" forName="FiveConn_2-3" refType="h" fact="0.395"/>
          <dgm:constr type="r" for="ch" forName="FiveConn_2-3" refType="r" refFor="ch" refForName="FiveNodes_2"/>
          <dgm:constr type="w" for="ch" forName="FiveConn_3-4" refType="h" refFor="ch" refForName="FiveNodes_3" fact="0.65"/>
          <dgm:constr type="h" for="ch" forName="FiveConn_3-4" refType="h" refFor="ch" refForName="FiveNodes_3" fact="0.65"/>
          <dgm:constr type="ctrY" for="ch" forName="FiveConn_3-4" refType="h" fact="0.597"/>
          <dgm:constr type="r" for="ch" forName="FiveConn_3-4" refType="r" refFor="ch" refForName="FiveNodes_3"/>
          <dgm:constr type="w" for="ch" forName="FiveConn_4-5" refType="h" refFor="ch" refForName="FiveNodes_4" fact="0.65"/>
          <dgm:constr type="h" for="ch" forName="FiveConn_4-5" refType="h" refFor="ch" refForName="FiveNodes_4" fact="0.65"/>
          <dgm:constr type="ctrY" for="ch" forName="FiveConn_4-5" refType="h" fact="0.804"/>
          <dgm:constr type="r" for="ch" forName="FiveConn_4-5" refType="r" refFor="ch" refForName="FiveNodes_4"/>
          <dgm:constr type="r" for="ch" forName="FiveNodes_1_text" refType="l" refFor="ch" refForName="FiveConn_1-2"/>
          <dgm:constr type="rOff" for="ch" forName="FiveNodes_1_text" refType="w" refFor="ch" refForName="FiveConn_1-2" fact="-0.75"/>
          <dgm:constr type="t" for="ch" forName="FiveNodes_1_text" refType="t" refFor="ch" refForName="FiveNodes_1"/>
          <dgm:constr type="b" for="ch" forName="FiveNodes_1_text" refType="b" refFor="ch" refForName="FiveNodes_1"/>
          <dgm:constr type="l" for="ch" forName="FiveNodes_1_text" refType="l" refFor="ch" refForName="FiveNodes_1"/>
          <dgm:constr type="r" for="ch" forName="FiveNodes_2_text" refType="l" refFor="ch" refForName="FiveConn_1-2"/>
          <dgm:constr type="t" for="ch" forName="FiveNodes_2_text" refType="t" refFor="ch" refForName="FiveNodes_2"/>
          <dgm:constr type="b" for="ch" forName="FiveNodes_2_text" refType="b" refFor="ch" refForName="FiveNodes_2"/>
          <dgm:constr type="l" for="ch" forName="FiveNodes_2_text" refType="l" refFor="ch" refForName="FiveNodes_2"/>
          <dgm:constr type="r" for="ch" forName="FiveNodes_3_text" refType="l" refFor="ch" refForName="FiveConn_2-3"/>
          <dgm:constr type="t" for="ch" forName="FiveNodes_3_text" refType="t" refFor="ch" refForName="FiveNodes_3"/>
          <dgm:constr type="b" for="ch" forName="FiveNodes_3_text" refType="b" refFor="ch" refForName="FiveNodes_3"/>
          <dgm:constr type="l" for="ch" forName="FiveNodes_3_text" refType="l" refFor="ch" refForName="FiveNodes_3"/>
          <dgm:constr type="r" for="ch" forName="FiveNodes_4_text" refType="l" refFor="ch" refForName="FiveConn_3-4"/>
          <dgm:constr type="t" for="ch" forName="FiveNodes_4_text" refType="t" refFor="ch" refForName="FiveNodes_4"/>
          <dgm:constr type="b" for="ch" forName="FiveNodes_4_text" refType="b" refFor="ch" refForName="FiveNodes_4"/>
          <dgm:constr type="l" for="ch" forName="FiveNodes_4_text" refType="l" refFor="ch" refForName="FiveNodes_4"/>
          <dgm:constr type="r" for="ch" forName="FiveNodes_5_text" refType="l" refFor="ch" refForName="FiveConn_4-5"/>
          <dgm:constr type="t" for="ch" forName="FiveNodes_5_text" refType="t" refFor="ch" refForName="FiveNodes_5"/>
          <dgm:constr type="b" for="ch" forName="FiveNodes_5_text" refType="b" refFor="ch" refForName="FiveNodes_5"/>
          <dgm:constr type="l" for="ch" forName="FiveNodes_5_text" refType="l" refFor="ch" refForName="FiveNodes_5"/>
        </dgm:constrLst>
      </dgm:if>
      <dgm:else name="Name2">
        <dgm:constrLst>
          <dgm:constr type="primFontSz" for="ch" ptType="node" op="equ" val="65"/>
          <dgm:constr type="w" for="ch" forName="dummyMaxCanvas" refType="w"/>
          <dgm:constr type="h" for="ch" forName="dummyMaxCanvas" refType="h"/>
          <dgm:constr type="w" for="ch" forName="OneNode_1" refType="w"/>
          <dgm:constr type="h" for="ch" forName="OneNode_1" refType="h" fact="0.5"/>
          <dgm:constr type="ctrY" for="ch" forName="OneNode_1" refType="h" fact="0.5"/>
          <dgm:constr type="w" for="ch" forName="TwoNodes_1" refType="w" fact="0.85"/>
          <dgm:constr type="h" for="ch" forName="TwoNodes_1" refType="h" fact="0.45"/>
          <dgm:constr type="t" for="ch" forName="TwoNodes_1"/>
          <dgm:constr type="r" for="ch" forName="TwoNodes_1" refType="w"/>
          <dgm:constr type="w" for="ch" forName="TwoNodes_2" refType="w" fact="0.85"/>
          <dgm:constr type="h" for="ch" forName="TwoNodes_2" refType="h" fact="0.45"/>
          <dgm:constr type="b" for="ch" forName="TwoNodes_2" refType="h"/>
          <dgm:constr type="l" for="ch" forName="TwoNodes_2"/>
          <dgm:constr type="w" for="ch" forName="TwoConn_1-2" refType="h" refFor="ch" refForName="TwoNodes_1" fact="0.65"/>
          <dgm:constr type="h" for="ch" forName="TwoConn_1-2" refType="h" refFor="ch" refForName="TwoNodes_1" fact="0.65"/>
          <dgm:constr type="ctrY" for="ch" forName="TwoConn_1-2" refType="h" fact="0.5"/>
          <dgm:constr type="l" for="ch" forName="TwoConn_1-2" refType="l" refFor="ch" refForName="TwoNodes_1"/>
          <dgm:constr type="l" for="ch" forName="TwoNodes_1_text" refType="r" refFor="ch" refForName="TwoConn_1-2"/>
          <dgm:constr type="lOff" for="ch" forName="TwoNodes_1_text" refType="w" refFor="ch" refForName="TwoConn_1-2" fact="0.5"/>
          <dgm:constr type="t" for="ch" forName="TwoNodes_1_text" refType="t" refFor="ch" refForName="TwoNodes_1"/>
          <dgm:constr type="b" for="ch" forName="TwoNodes_1_text" refType="b" refFor="ch" refForName="TwoNodes_1"/>
          <dgm:constr type="r" for="ch" forName="TwoNodes_1_text" refType="r" refFor="ch" refForName="TwoNodes_1"/>
          <dgm:constr type="l" for="ch" forName="TwoNodes_2_text" refType="r" refFor="ch" refForName="TwoConn_1-2"/>
          <dgm:constr type="t" for="ch" forName="TwoNodes_2_text" refType="t" refFor="ch" refForName="TwoNodes_2"/>
          <dgm:constr type="b" for="ch" forName="TwoNodes_2_text" refType="b" refFor="ch" refForName="TwoNodes_2"/>
          <dgm:constr type="r" for="ch" forName="TwoNodes_2_text" refType="r" refFor="ch" refForName="TwoNodes_2"/>
          <dgm:constr type="w" for="ch" forName="ThreeNodes_1" refType="w" fact="0.85"/>
          <dgm:constr type="h" for="ch" forName="ThreeNodes_1" refType="h" fact="0.3"/>
          <dgm:constr type="t" for="ch" forName="ThreeNodes_1"/>
          <dgm:constr type="r" for="ch" forName="ThreeNodes_1" refType="w"/>
          <dgm:constr type="w" for="ch" forName="ThreeNodes_2" refType="w" fact="0.85"/>
          <dgm:constr type="h" for="ch" forName="ThreeNodes_2" refType="h" fact="0.3"/>
          <dgm:constr type="ctrY" for="ch" forName="ThreeNodes_2" refType="h" fact="0.5"/>
          <dgm:constr type="ctrX" for="ch" forName="ThreeNodes_2" refType="w" fact="0.5"/>
          <dgm:constr type="w" for="ch" forName="ThreeNodes_3" refType="w" fact="0.85"/>
          <dgm:constr type="h" for="ch" forName="ThreeNodes_3" refType="h" fact="0.3"/>
          <dgm:constr type="b" for="ch" forName="ThreeNodes_3" refType="h"/>
          <dgm:constr type="l" for="ch" forName="ThreeNodes_3"/>
          <dgm:constr type="w" for="ch" forName="ThreeConn_1-2" refType="h" refFor="ch" refForName="ThreeNodes_1" fact="0.65"/>
          <dgm:constr type="h" for="ch" forName="ThreeConn_1-2" refType="h" refFor="ch" refForName="ThreeNodes_1" fact="0.65"/>
          <dgm:constr type="ctrY" for="ch" forName="ThreeConn_1-2" refType="h" fact="0.325"/>
          <dgm:constr type="l" for="ch" forName="ThreeConn_1-2" refType="l" refFor="ch" refForName="ThreeNodes_1"/>
          <dgm:constr type="w" for="ch" forName="ThreeConn_2-3" refType="h" refFor="ch" refForName="ThreeNodes_2" fact="0.65"/>
          <dgm:constr type="h" for="ch" forName="ThreeConn_2-3" refType="h" refFor="ch" refForName="ThreeNodes_2" fact="0.65"/>
          <dgm:constr type="ctrY" for="ch" forName="ThreeConn_2-3" refType="h" fact="0.673"/>
          <dgm:constr type="l" for="ch" forName="ThreeConn_2-3" refType="l" refFor="ch" refForName="ThreeNodes_2"/>
          <dgm:constr type="l" for="ch" forName="ThreeNodes_1_text" refType="r" refFor="ch" refForName="ThreeConn_1-2"/>
          <dgm:constr type="lOff" for="ch" forName="ThreeNodes_1_text" refType="w" refFor="ch" refForName="ThreeConn_1-2" fact="0.55"/>
          <dgm:constr type="t" for="ch" forName="ThreeNodes_1_text" refType="t" refFor="ch" refForName="ThreeNodes_1"/>
          <dgm:constr type="b" for="ch" forName="ThreeNodes_1_text" refType="b" refFor="ch" refForName="ThreeNodes_1"/>
          <dgm:constr type="r" for="ch" forName="ThreeNodes_1_text" refType="r" refFor="ch" refForName="ThreeNodes_1"/>
          <dgm:constr type="l" for="ch" forName="ThreeNodes_2_text" refType="r" refFor="ch" refForName="ThreeConn_1-2"/>
          <dgm:constr type="t" for="ch" forName="ThreeNodes_2_text" refType="t" refFor="ch" refForName="ThreeNodes_2"/>
          <dgm:constr type="b" for="ch" forName="ThreeNodes_2_text" refType="b" refFor="ch" refForName="ThreeNodes_2"/>
          <dgm:constr type="r" for="ch" forName="ThreeNodes_2_text" refType="r" refFor="ch" refForName="ThreeNodes_2"/>
          <dgm:constr type="l" for="ch" forName="ThreeNodes_3_text" refType="r" refFor="ch" refForName="ThreeConn_2-3"/>
          <dgm:constr type="t" for="ch" forName="ThreeNodes_3_text" refType="t" refFor="ch" refForName="ThreeNodes_3"/>
          <dgm:constr type="b" for="ch" forName="ThreeNodes_3_text" refType="b" refFor="ch" refForName="ThreeNodes_3"/>
          <dgm:constr type="r" for="ch" forName="ThreeNodes_3_text" refType="r" refFor="ch" refForName="ThreeNodes_3"/>
          <dgm:constr type="w" for="ch" forName="FourNodes_1" refType="w" fact="0.8"/>
          <dgm:constr type="h" for="ch" forName="FourNodes_1" refType="h" fact="0.22"/>
          <dgm:constr type="t" for="ch" forName="FourNodes_1"/>
          <dgm:constr type="r" for="ch" forName="FourNodes_1" refType="w"/>
          <dgm:constr type="w" for="ch" forName="FourNodes_2" refType="w" fact="0.8"/>
          <dgm:constr type="h" for="ch" forName="FourNodes_2" refType="h" fact="0.22"/>
          <dgm:constr type="ctrY" for="ch" forName="FourNodes_2" refType="h" fact="0.37"/>
          <dgm:constr type="ctrX" for="ch" forName="FourNodes_2" refType="w" fact="0.533"/>
          <dgm:constr type="w" for="ch" forName="FourNodes_3" refType="w" fact="0.8"/>
          <dgm:constr type="h" for="ch" forName="FourNodes_3" refType="h" fact="0.22"/>
          <dgm:constr type="ctrY" for="ch" forName="FourNodes_3" refType="h" fact="0.63"/>
          <dgm:constr type="ctrX" for="ch" forName="FourNodes_3" refType="w" fact="0.467"/>
          <dgm:constr type="w" for="ch" forName="FourNodes_4" refType="w" fact="0.8"/>
          <dgm:constr type="h" for="ch" forName="FourNodes_4" refType="h" fact="0.22"/>
          <dgm:constr type="b" for="ch" forName="FourNodes_4" refType="h"/>
          <dgm:constr type="l" for="ch" forName="FourNodes_4"/>
          <dgm:constr type="w" for="ch" forName="FourConn_1-2" refType="h" refFor="ch" refForName="FourNodes_1" fact="0.65"/>
          <dgm:constr type="h" for="ch" forName="FourConn_1-2" refType="h" refFor="ch" refForName="FourNodes_1" fact="0.65"/>
          <dgm:constr type="ctrY" for="ch" forName="FourConn_1-2" refType="h" fact="0.24"/>
          <dgm:constr type="l" for="ch" forName="FourConn_1-2" refType="l" refFor="ch" refForName="FourNodes_1"/>
          <dgm:constr type="w" for="ch" forName="FourConn_2-3" refType="h" refFor="ch" refForName="FourNodes_2" fact="0.65"/>
          <dgm:constr type="h" for="ch" forName="FourConn_2-3" refType="h" refFor="ch" refForName="FourNodes_2" fact="0.65"/>
          <dgm:constr type="ctrY" for="ch" forName="FourConn_2-3" refType="h" fact="0.5"/>
          <dgm:constr type="l" for="ch" forName="FourConn_2-3" refType="l" refFor="ch" refForName="FourNodes_2"/>
          <dgm:constr type="w" for="ch" forName="FourConn_3-4" refType="h" refFor="ch" refForName="FourNodes_3" fact="0.65"/>
          <dgm:constr type="h" for="ch" forName="FourConn_3-4" refType="h" refFor="ch" refForName="FourNodes_3" fact="0.65"/>
          <dgm:constr type="ctrY" for="ch" forName="FourConn_3-4" refType="h" fact="0.76"/>
          <dgm:constr type="l" for="ch" forName="FourConn_3-4" refType="l" refFor="ch" refForName="FourNodes_3"/>
          <dgm:constr type="l" for="ch" forName="FourNodes_1_text" refType="r" refFor="ch" refForName="FourConn_1-2"/>
          <dgm:constr type="lOff" for="ch" forName="FourNodes_1_text" refType="w" refFor="ch" refForName="FourConn_1-2" fact="0.69"/>
          <dgm:constr type="t" for="ch" forName="FourNodes_1_text" refType="t" refFor="ch" refForName="FourNodes_1"/>
          <dgm:constr type="b" for="ch" forName="FourNodes_1_text" refType="b" refFor="ch" refForName="FourNodes_1"/>
          <dgm:constr type="r" for="ch" forName="FourNodes_1_text" refType="r" refFor="ch" refForName="FourNodes_1"/>
          <dgm:constr type="l" for="ch" forName="FourNodes_2_text" refType="r" refFor="ch" refForName="FourConn_1-2"/>
          <dgm:constr type="t" for="ch" forName="FourNodes_2_text" refType="t" refFor="ch" refForName="FourNodes_2"/>
          <dgm:constr type="b" for="ch" forName="FourNodes_2_text" refType="b" refFor="ch" refForName="FourNodes_2"/>
          <dgm:constr type="r" for="ch" forName="FourNodes_2_text" refType="r" refFor="ch" refForName="FourNodes_2"/>
          <dgm:constr type="l" for="ch" forName="FourNodes_3_text" refType="r" refFor="ch" refForName="FourConn_2-3"/>
          <dgm:constr type="t" for="ch" forName="FourNodes_3_text" refType="t" refFor="ch" refForName="FourNodes_3"/>
          <dgm:constr type="b" for="ch" forName="FourNodes_3_text" refType="b" refFor="ch" refForName="FourNodes_3"/>
          <dgm:constr type="r" for="ch" forName="FourNodes_3_text" refType="r" refFor="ch" refForName="FourNodes_3"/>
          <dgm:constr type="l" for="ch" forName="FourNodes_4_text" refType="r" refFor="ch" refForName="FourConn_3-4"/>
          <dgm:constr type="t" for="ch" forName="FourNodes_4_text" refType="t" refFor="ch" refForName="FourNodes_4"/>
          <dgm:constr type="b" for="ch" forName="FourNodes_4_text" refType="b" refFor="ch" refForName="FourNodes_4"/>
          <dgm:constr type="r" for="ch" forName="FourNodes_4_text" refType="r" refFor="ch" refForName="FourNodes_4"/>
          <dgm:constr type="w" for="ch" forName="FiveNodes_1" refType="w" fact="0.77"/>
          <dgm:constr type="h" for="ch" forName="FiveNodes_1" refType="h" fact="0.18"/>
          <dgm:constr type="t" for="ch" forName="FiveNodes_1"/>
          <dgm:constr type="r" for="ch" forName="FiveNodes_1" refType="w"/>
          <dgm:constr type="w" for="ch" forName="FiveNodes_2" refType="w" fact="0.77"/>
          <dgm:constr type="h" for="ch" forName="FiveNodes_2" refType="h" fact="0.18"/>
          <dgm:constr type="ctrY" for="ch" forName="FiveNodes_2" refType="h" fact="0.295"/>
          <dgm:constr type="ctrX" for="ch" forName="FiveNodes_2" refType="w" fact="0.5575"/>
          <dgm:constr type="w" for="ch" forName="FiveNodes_3" refType="w" fact="0.77"/>
          <dgm:constr type="h" for="ch" forName="FiveNodes_3" refType="h" fact="0.18"/>
          <dgm:constr type="ctrY" for="ch" forName="FiveNodes_3" refType="h" fact="0.5"/>
          <dgm:constr type="ctrX" for="ch" forName="FiveNodes_3" refType="w" fact="0.5"/>
          <dgm:constr type="w" for="ch" forName="FiveNodes_4" refType="w" fact="0.77"/>
          <dgm:constr type="h" for="ch" forName="FiveNodes_4" refType="h" fact="0.18"/>
          <dgm:constr type="ctrY" for="ch" forName="FiveNodes_4" refType="h" fact="0.705"/>
          <dgm:constr type="ctrX" for="ch" forName="FiveNodes_4" refType="w" fact="0.4425"/>
          <dgm:constr type="w" for="ch" forName="FiveNodes_5" refType="w" fact="0.77"/>
          <dgm:constr type="h" for="ch" forName="FiveNodes_5" refType="h" fact="0.18"/>
          <dgm:constr type="b" for="ch" forName="FiveNodes_5" refType="h"/>
          <dgm:constr type="l" for="ch" forName="FiveNodes_5"/>
          <dgm:constr type="w" for="ch" forName="FiveConn_1-2" refType="h" refFor="ch" refForName="FiveNodes_1" fact="0.65"/>
          <dgm:constr type="h" for="ch" forName="FiveConn_1-2" refType="h" refFor="ch" refForName="FiveNodes_1" fact="0.65"/>
          <dgm:constr type="ctrY" for="ch" forName="FiveConn_1-2" refType="h" fact="0.19"/>
          <dgm:constr type="l" for="ch" forName="FiveConn_1-2" refType="l" refFor="ch" refForName="FiveNodes_1"/>
          <dgm:constr type="w" for="ch" forName="FiveConn_2-3" refType="h" refFor="ch" refForName="FiveNodes_2" fact="0.65"/>
          <dgm:constr type="h" for="ch" forName="FiveConn_2-3" refType="h" refFor="ch" refForName="FiveNodes_2" fact="0.65"/>
          <dgm:constr type="ctrY" for="ch" forName="FiveConn_2-3" refType="h" fact="0.395"/>
          <dgm:constr type="l" for="ch" forName="FiveConn_2-3" refType="l" refFor="ch" refForName="FiveNodes_2"/>
          <dgm:constr type="w" for="ch" forName="FiveConn_3-4" refType="h" refFor="ch" refForName="FiveNodes_3" fact="0.65"/>
          <dgm:constr type="h" for="ch" forName="FiveConn_3-4" refType="h" refFor="ch" refForName="FiveNodes_3" fact="0.65"/>
          <dgm:constr type="ctrY" for="ch" forName="FiveConn_3-4" refType="h" fact="0.597"/>
          <dgm:constr type="l" for="ch" forName="FiveConn_3-4" refType="l" refFor="ch" refForName="FiveNodes_3"/>
          <dgm:constr type="w" for="ch" forName="FiveConn_4-5" refType="h" refFor="ch" refForName="FiveNodes_4" fact="0.65"/>
          <dgm:constr type="h" for="ch" forName="FiveConn_4-5" refType="h" refFor="ch" refForName="FiveNodes_4" fact="0.65"/>
          <dgm:constr type="ctrY" for="ch" forName="FiveConn_4-5" refType="h" fact="0.804"/>
          <dgm:constr type="l" for="ch" forName="FiveConn_4-5" refType="l" refFor="ch" refForName="FiveNodes_4"/>
          <dgm:constr type="l" for="ch" forName="FiveNodes_1_text" refType="r" refFor="ch" refForName="FiveConn_1-2"/>
          <dgm:constr type="lOff" for="ch" forName="FiveNodes_1_text" refType="w" refFor="ch" refForName="FiveConn_1-2" fact="0.73"/>
          <dgm:constr type="t" for="ch" forName="FiveNodes_1_text" refType="t" refFor="ch" refForName="FiveNodes_1"/>
          <dgm:constr type="b" for="ch" forName="FiveNodes_1_text" refType="b" refFor="ch" refForName="FiveNodes_1"/>
          <dgm:constr type="r" for="ch" forName="FiveNodes_1_text" refType="r" refFor="ch" refForName="FiveNodes_1"/>
          <dgm:constr type="l" for="ch" forName="FiveNodes_2_text" refType="r" refFor="ch" refForName="FiveConn_1-2"/>
          <dgm:constr type="t" for="ch" forName="FiveNodes_2_text" refType="t" refFor="ch" refForName="FiveNodes_2"/>
          <dgm:constr type="b" for="ch" forName="FiveNodes_2_text" refType="b" refFor="ch" refForName="FiveNodes_2"/>
          <dgm:constr type="r" for="ch" forName="FiveNodes_2_text" refType="r" refFor="ch" refForName="FiveNodes_2"/>
          <dgm:constr type="l" for="ch" forName="FiveNodes_3_text" refType="r" refFor="ch" refForName="FiveConn_2-3"/>
          <dgm:constr type="t" for="ch" forName="FiveNodes_3_text" refType="t" refFor="ch" refForName="FiveNodes_3"/>
          <dgm:constr type="b" for="ch" forName="FiveNodes_3_text" refType="b" refFor="ch" refForName="FiveNodes_3"/>
          <dgm:constr type="r" for="ch" forName="FiveNodes_3_text" refType="r" refFor="ch" refForName="FiveNodes_3"/>
          <dgm:constr type="l" for="ch" forName="FiveNodes_4_text" refType="r" refFor="ch" refForName="FiveConn_3-4"/>
          <dgm:constr type="t" for="ch" forName="FiveNodes_4_text" refType="t" refFor="ch" refForName="FiveNodes_4"/>
          <dgm:constr type="b" for="ch" forName="FiveNodes_4_text" refType="b" refFor="ch" refForName="FiveNodes_4"/>
          <dgm:constr type="r" for="ch" forName="FiveNodes_4_text" refType="r" refFor="ch" refForName="FiveNodes_4"/>
          <dgm:constr type="l" for="ch" forName="FiveNodes_5_text" refType="r" refFor="ch" refForName="FiveConn_4-5"/>
          <dgm:constr type="t" for="ch" forName="FiveNodes_5_text" refType="t" refFor="ch" refForName="FiveNodes_5"/>
          <dgm:constr type="b" for="ch" forName="FiveNodes_5_text" refType="b" refFor="ch" refForName="FiveNodes_5"/>
          <dgm:constr type="r" for="ch" forName="FiveNodes_5_text" refType="r" refFor="ch" refForName="FiveNodes_5"/>
        </dgm:constrLst>
      </dgm:else>
    </dgm:choose>
    <dgm:ruleLst/>
    <dgm:layoutNode name="dummyMaxCanvas">
      <dgm:varLst/>
      <dgm:alg type="sp"/>
      <dgm:shape xmlns:r="http://schemas.openxmlformats.org/officeDocument/2006/relationships" r:blip="">
        <dgm:adjLst/>
      </dgm:shape>
      <dgm:presOf/>
      <dgm:constrLst/>
      <dgm:ruleLst/>
    </dgm:layoutNode>
    <dgm:choose name="Name3">
      <dgm:if name="Name4" axis="ch" ptType="node" func="cnt" op="equ" val="1">
        <dgm:layoutNode name="OneNode_1">
          <dgm:varLst>
            <dgm:bulletEnabled val="1"/>
          </dgm:varLst>
          <dgm:alg type="tx"/>
          <dgm:shape xmlns:r="http://schemas.openxmlformats.org/officeDocument/2006/relationships" type="roundRect" r:blip="">
            <dgm:adjLst>
              <dgm:adj idx="1" val="0.1"/>
            </dgm:adjLst>
          </dgm:shape>
          <dgm:presOf axis="ch desOrSelf" ptType="node node" st="1 1" cnt="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if>
      <dgm:else name="Name5">
        <dgm:choose name="Name6">
          <dgm:if name="Name7" axis="ch" ptType="node" func="cnt" op="equ" val="2">
            <dgm:layoutNode name="TwoNodes_1">
              <dgm:varLst>
                <dgm:bulletEnabled val="1"/>
              </dgm:varLst>
              <dgm:alg type="sp"/>
              <dgm:shape xmlns:r="http://schemas.openxmlformats.org/officeDocument/2006/relationships" type="roundRect" r:blip="">
                <dgm:adjLst>
                  <dgm:adj idx="1" val="0.1"/>
                </dgm:adjLst>
              </dgm:shape>
              <dgm:presOf axis="ch desOrSelf" ptType="node node" st="1 1" cnt="1 0"/>
              <dgm:constrLst/>
              <dgm:ruleLst/>
            </dgm:layoutNode>
            <dgm:layoutNode name="TwoNodes_2">
              <dgm:varLst>
                <dgm:bulletEnabled val="1"/>
              </dgm:varLst>
              <dgm:alg type="sp"/>
              <dgm:shape xmlns:r="http://schemas.openxmlformats.org/officeDocument/2006/relationships" type="roundRect" r:blip="">
                <dgm:adjLst>
                  <dgm:adj idx="1" val="0.1"/>
                </dgm:adjLst>
              </dgm:shape>
              <dgm:presOf axis="ch desOrSelf" ptType="node node" st="2 1" cnt="1 0"/>
              <dgm:constrLst/>
              <dgm:ruleLst/>
            </dgm:layoutNode>
            <dgm:layoutNode name="TwoConn_1-2" styleLbl="fgAccFollowNode1">
              <dgm:varLst>
                <dgm:bulletEnabled val="1"/>
              </dgm:varLst>
              <dgm:alg type="tx"/>
              <dgm:shape xmlns:r="http://schemas.openxmlformats.org/officeDocument/2006/relationships" type="downArrow" r:blip="">
                <dgm:adjLst>
                  <dgm:adj idx="1" val="0.55"/>
                  <dgm:adj idx="2" val="0.45"/>
                </dgm:adjLst>
              </dgm:shape>
              <dgm:presOf axis="ch" ptType="sibTrans" cnt="1"/>
              <dgm:constrLst>
                <dgm:constr type="lMarg" refType="primFontSz" fact="0.1"/>
                <dgm:constr type="rMarg" refType="primFontSz" fact="0.1"/>
                <dgm:constr type="tMarg" refType="primFontSz" fact="0.1"/>
                <dgm:constr type="bMarg" refType="primFontSz" fact="0.1"/>
              </dgm:constrLst>
              <dgm:ruleLst>
                <dgm:rule type="primFontSz" val="5" fact="NaN" max="NaN"/>
              </dgm:ruleLst>
            </dgm:layoutNode>
            <dgm:layoutNode name="TwoNodes_1_text">
              <dgm:varLst>
                <dgm:bulletEnabled val="1"/>
              </dgm:varLst>
              <dgm:alg type="tx">
                <dgm:param type="parTxLTRAlign" val="l"/>
                <dgm:param type="txAnchorVertCh" val="mid"/>
              </dgm:alg>
              <dgm:shape xmlns:r="http://schemas.openxmlformats.org/officeDocument/2006/relationships" type="roundRect" r:blip="" hideGeom="1">
                <dgm:adjLst>
                  <dgm:adj idx="1" val="0.1"/>
                </dgm:adjLst>
              </dgm:shape>
              <dgm:presOf axis="ch desOrSelf" ptType="node node" st="1 1" cnt="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TwoNodes_2_text">
              <dgm:varLst>
                <dgm:bulletEnabled val="1"/>
              </dgm:varLst>
              <dgm:alg type="tx">
                <dgm:param type="parTxLTRAlign" val="l"/>
                <dgm:param type="txAnchorVertCh" val="mid"/>
              </dgm:alg>
              <dgm:shape xmlns:r="http://schemas.openxmlformats.org/officeDocument/2006/relationships" type="roundRect" r:blip="" hideGeom="1">
                <dgm:adjLst>
                  <dgm:adj idx="1" val="0.1"/>
                </dgm:adjLst>
              </dgm:shape>
              <dgm:presOf axis="ch desOrSelf" ptType="node node" st="2 1" cnt="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if>
          <dgm:else name="Name8">
            <dgm:choose name="Name9">
              <dgm:if name="Name10" axis="ch" ptType="node" func="cnt" op="equ" val="3">
                <dgm:layoutNode name="ThreeNodes_1">
                  <dgm:varLst>
                    <dgm:bulletEnabled val="1"/>
                  </dgm:varLst>
                  <dgm:alg type="sp"/>
                  <dgm:shape xmlns:r="http://schemas.openxmlformats.org/officeDocument/2006/relationships" type="roundRect" r:blip="">
                    <dgm:adjLst>
                      <dgm:adj idx="1" val="0.1"/>
                    </dgm:adjLst>
                  </dgm:shape>
                  <dgm:presOf axis="ch desOrSelf" ptType="node node" st="1 1" cnt="1 0"/>
                  <dgm:constrLst/>
                  <dgm:ruleLst/>
                </dgm:layoutNode>
                <dgm:layoutNode name="ThreeNodes_2">
                  <dgm:varLst>
                    <dgm:bulletEnabled val="1"/>
                  </dgm:varLst>
                  <dgm:alg type="sp"/>
                  <dgm:shape xmlns:r="http://schemas.openxmlformats.org/officeDocument/2006/relationships" type="roundRect" r:blip="">
                    <dgm:adjLst>
                      <dgm:adj idx="1" val="0.1"/>
                    </dgm:adjLst>
                  </dgm:shape>
                  <dgm:presOf axis="ch desOrSelf" ptType="node node" st="2 1" cnt="1 0"/>
                  <dgm:constrLst/>
                  <dgm:ruleLst/>
                </dgm:layoutNode>
                <dgm:layoutNode name="ThreeNodes_3">
                  <dgm:varLst>
                    <dgm:bulletEnabled val="1"/>
                  </dgm:varLst>
                  <dgm:alg type="sp"/>
                  <dgm:shape xmlns:r="http://schemas.openxmlformats.org/officeDocument/2006/relationships" type="roundRect" r:blip="">
                    <dgm:adjLst>
                      <dgm:adj idx="1" val="0.1"/>
                    </dgm:adjLst>
                  </dgm:shape>
                  <dgm:presOf axis="ch desOrSelf" ptType="node node" st="3 1" cnt="1 0"/>
                  <dgm:constrLst/>
                  <dgm:ruleLst/>
                </dgm:layoutNode>
                <dgm:layoutNode name="ThreeConn_1-2" styleLbl="fgAccFollowNode1">
                  <dgm:varLst>
                    <dgm:bulletEnabled val="1"/>
                  </dgm:varLst>
                  <dgm:alg type="tx"/>
                  <dgm:shape xmlns:r="http://schemas.openxmlformats.org/officeDocument/2006/relationships" type="downArrow" r:blip="">
                    <dgm:adjLst>
                      <dgm:adj idx="1" val="0.55"/>
                      <dgm:adj idx="2" val="0.45"/>
                    </dgm:adjLst>
                  </dgm:shape>
                  <dgm:presOf axis="ch" ptType="sibTrans" cnt="1"/>
                  <dgm:constrLst>
                    <dgm:constr type="lMarg" refType="primFontSz" fact="0.1"/>
                    <dgm:constr type="rMarg" refType="primFontSz" fact="0.1"/>
                    <dgm:constr type="tMarg" refType="primFontSz" fact="0.1"/>
                    <dgm:constr type="bMarg" refType="primFontSz" fact="0.1"/>
                  </dgm:constrLst>
                  <dgm:ruleLst>
                    <dgm:rule type="primFontSz" val="5" fact="NaN" max="NaN"/>
                  </dgm:ruleLst>
                </dgm:layoutNode>
                <dgm:layoutNode name="ThreeConn_2-3" styleLbl="fgAccFollowNode1">
                  <dgm:varLst>
                    <dgm:bulletEnabled val="1"/>
                  </dgm:varLst>
                  <dgm:alg type="tx"/>
                  <dgm:shape xmlns:r="http://schemas.openxmlformats.org/officeDocument/2006/relationships" type="downArrow" r:blip="">
                    <dgm:adjLst>
                      <dgm:adj idx="1" val="0.55"/>
                      <dgm:adj idx="2" val="0.45"/>
                    </dgm:adjLst>
                  </dgm:shape>
                  <dgm:presOf axis="ch" ptType="sibTrans" st="2" cnt="1"/>
                  <dgm:constrLst>
                    <dgm:constr type="lMarg" refType="primFontSz" fact="0.1"/>
                    <dgm:constr type="rMarg" refType="primFontSz" fact="0.1"/>
                    <dgm:constr type="tMarg" refType="primFontSz" fact="0.1"/>
                    <dgm:constr type="bMarg" refType="primFontSz" fact="0.1"/>
                  </dgm:constrLst>
                  <dgm:ruleLst>
                    <dgm:rule type="primFontSz" val="5" fact="NaN" max="NaN"/>
                  </dgm:ruleLst>
                </dgm:layoutNode>
                <dgm:layoutNode name="ThreeNodes_1_text">
                  <dgm:varLst>
                    <dgm:bulletEnabled val="1"/>
                  </dgm:varLst>
                  <dgm:alg type="tx">
                    <dgm:param type="parTxLTRAlign" val="l"/>
                    <dgm:param type="txAnchorVertCh" val="mid"/>
                  </dgm:alg>
                  <dgm:shape xmlns:r="http://schemas.openxmlformats.org/officeDocument/2006/relationships" type="roundRect" r:blip="" hideGeom="1">
                    <dgm:adjLst>
                      <dgm:adj idx="1" val="0.1"/>
                    </dgm:adjLst>
                  </dgm:shape>
                  <dgm:presOf axis="ch desOrSelf" ptType="node node" st="1 1" cnt="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ThreeNodes_2_text">
                  <dgm:varLst>
                    <dgm:bulletEnabled val="1"/>
                  </dgm:varLst>
                  <dgm:alg type="tx">
                    <dgm:param type="parTxLTRAlign" val="l"/>
                    <dgm:param type="txAnchorVertCh" val="mid"/>
                  </dgm:alg>
                  <dgm:shape xmlns:r="http://schemas.openxmlformats.org/officeDocument/2006/relationships" type="roundRect" r:blip="" hideGeom="1">
                    <dgm:adjLst>
                      <dgm:adj idx="1" val="0.1"/>
                    </dgm:adjLst>
                  </dgm:shape>
                  <dgm:presOf axis="ch desOrSelf" ptType="node node" st="2 1" cnt="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ThreeNodes_3_text">
                  <dgm:varLst>
                    <dgm:bulletEnabled val="1"/>
                  </dgm:varLst>
                  <dgm:alg type="tx">
                    <dgm:param type="parTxLTRAlign" val="l"/>
                    <dgm:param type="txAnchorVertCh" val="mid"/>
                  </dgm:alg>
                  <dgm:shape xmlns:r="http://schemas.openxmlformats.org/officeDocument/2006/relationships" type="roundRect" r:blip="" hideGeom="1">
                    <dgm:adjLst>
                      <dgm:adj idx="1" val="0.1"/>
                    </dgm:adjLst>
                  </dgm:shape>
                  <dgm:presOf axis="ch desOrSelf" ptType="node node" st="3 1" cnt="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if>
              <dgm:else name="Name11">
                <dgm:choose name="Name12">
                  <dgm:if name="Name13" axis="ch" ptType="node" func="cnt" op="equ" val="4">
                    <dgm:layoutNode name="FourNodes_1">
                      <dgm:varLst>
                        <dgm:bulletEnabled val="1"/>
                      </dgm:varLst>
                      <dgm:alg type="sp"/>
                      <dgm:shape xmlns:r="http://schemas.openxmlformats.org/officeDocument/2006/relationships" type="roundRect" r:blip="">
                        <dgm:adjLst>
                          <dgm:adj idx="1" val="0.1"/>
                        </dgm:adjLst>
                      </dgm:shape>
                      <dgm:presOf axis="ch desOrSelf" ptType="node node" st="1 1" cnt="1 0"/>
                      <dgm:constrLst/>
                      <dgm:ruleLst/>
                    </dgm:layoutNode>
                    <dgm:layoutNode name="FourNodes_2">
                      <dgm:varLst>
                        <dgm:bulletEnabled val="1"/>
                      </dgm:varLst>
                      <dgm:alg type="sp"/>
                      <dgm:shape xmlns:r="http://schemas.openxmlformats.org/officeDocument/2006/relationships" type="roundRect" r:blip="">
                        <dgm:adjLst>
                          <dgm:adj idx="1" val="0.1"/>
                        </dgm:adjLst>
                      </dgm:shape>
                      <dgm:presOf axis="ch desOrSelf" ptType="node node" st="2 1" cnt="1 0"/>
                      <dgm:constrLst/>
                      <dgm:ruleLst/>
                    </dgm:layoutNode>
                    <dgm:layoutNode name="FourNodes_3">
                      <dgm:varLst>
                        <dgm:bulletEnabled val="1"/>
                      </dgm:varLst>
                      <dgm:alg type="sp"/>
                      <dgm:shape xmlns:r="http://schemas.openxmlformats.org/officeDocument/2006/relationships" type="roundRect" r:blip="">
                        <dgm:adjLst>
                          <dgm:adj idx="1" val="0.1"/>
                        </dgm:adjLst>
                      </dgm:shape>
                      <dgm:presOf axis="ch desOrSelf" ptType="node node" st="3 1" cnt="1 0"/>
                      <dgm:constrLst/>
                      <dgm:ruleLst/>
                    </dgm:layoutNode>
                    <dgm:layoutNode name="FourNodes_4">
                      <dgm:varLst>
                        <dgm:bulletEnabled val="1"/>
                      </dgm:varLst>
                      <dgm:alg type="sp"/>
                      <dgm:shape xmlns:r="http://schemas.openxmlformats.org/officeDocument/2006/relationships" type="roundRect" r:blip="">
                        <dgm:adjLst>
                          <dgm:adj idx="1" val="0.1"/>
                        </dgm:adjLst>
                      </dgm:shape>
                      <dgm:presOf axis="ch desOrSelf" ptType="node node" st="4 1" cnt="1 0"/>
                      <dgm:constrLst/>
                      <dgm:ruleLst/>
                    </dgm:layoutNode>
                    <dgm:layoutNode name="FourConn_1-2" styleLbl="fgAccFollowNode1">
                      <dgm:varLst>
                        <dgm:bulletEnabled val="1"/>
                      </dgm:varLst>
                      <dgm:alg type="tx"/>
                      <dgm:shape xmlns:r="http://schemas.openxmlformats.org/officeDocument/2006/relationships" type="downArrow" r:blip="">
                        <dgm:adjLst>
                          <dgm:adj idx="1" val="0.55"/>
                          <dgm:adj idx="2" val="0.45"/>
                        </dgm:adjLst>
                      </dgm:shape>
                      <dgm:presOf axis="ch" ptType="sibTrans" cnt="1"/>
                      <dgm:constrLst>
                        <dgm:constr type="lMarg" refType="primFontSz" fact="0.1"/>
                        <dgm:constr type="rMarg" refType="primFontSz" fact="0.1"/>
                        <dgm:constr type="tMarg" refType="primFontSz" fact="0.1"/>
                        <dgm:constr type="bMarg" refType="primFontSz" fact="0.1"/>
                      </dgm:constrLst>
                      <dgm:ruleLst>
                        <dgm:rule type="primFontSz" val="5" fact="NaN" max="NaN"/>
                      </dgm:ruleLst>
                    </dgm:layoutNode>
                    <dgm:layoutNode name="FourConn_2-3" styleLbl="fgAccFollowNode1">
                      <dgm:varLst>
                        <dgm:bulletEnabled val="1"/>
                      </dgm:varLst>
                      <dgm:alg type="tx"/>
                      <dgm:shape xmlns:r="http://schemas.openxmlformats.org/officeDocument/2006/relationships" type="downArrow" r:blip="">
                        <dgm:adjLst>
                          <dgm:adj idx="1" val="0.55"/>
                          <dgm:adj idx="2" val="0.45"/>
                        </dgm:adjLst>
                      </dgm:shape>
                      <dgm:presOf axis="ch" ptType="sibTrans" st="2" cnt="1"/>
                      <dgm:constrLst>
                        <dgm:constr type="lMarg" refType="primFontSz" fact="0.1"/>
                        <dgm:constr type="rMarg" refType="primFontSz" fact="0.1"/>
                        <dgm:constr type="tMarg" refType="primFontSz" fact="0.1"/>
                        <dgm:constr type="bMarg" refType="primFontSz" fact="0.1"/>
                      </dgm:constrLst>
                      <dgm:ruleLst>
                        <dgm:rule type="primFontSz" val="5" fact="NaN" max="NaN"/>
                      </dgm:ruleLst>
                    </dgm:layoutNode>
                    <dgm:layoutNode name="FourConn_3-4" styleLbl="fgAccFollowNode1">
                      <dgm:varLst>
                        <dgm:bulletEnabled val="1"/>
                      </dgm:varLst>
                      <dgm:alg type="tx"/>
                      <dgm:shape xmlns:r="http://schemas.openxmlformats.org/officeDocument/2006/relationships" type="downArrow" r:blip="">
                        <dgm:adjLst>
                          <dgm:adj idx="1" val="0.55"/>
                          <dgm:adj idx="2" val="0.45"/>
                        </dgm:adjLst>
                      </dgm:shape>
                      <dgm:presOf axis="ch" ptType="sibTrans" st="3" cnt="1"/>
                      <dgm:constrLst>
                        <dgm:constr type="lMarg" refType="primFontSz" fact="0.1"/>
                        <dgm:constr type="rMarg" refType="primFontSz" fact="0.1"/>
                        <dgm:constr type="tMarg" refType="primFontSz" fact="0.1"/>
                        <dgm:constr type="bMarg" refType="primFontSz" fact="0.1"/>
                      </dgm:constrLst>
                      <dgm:ruleLst>
                        <dgm:rule type="primFontSz" val="5" fact="NaN" max="NaN"/>
                      </dgm:ruleLst>
                    </dgm:layoutNode>
                    <dgm:layoutNode name="FourNodes_1_text">
                      <dgm:varLst>
                        <dgm:bulletEnabled val="1"/>
                      </dgm:varLst>
                      <dgm:alg type="tx">
                        <dgm:param type="parTxLTRAlign" val="l"/>
                        <dgm:param type="txAnchorVertCh" val="mid"/>
                      </dgm:alg>
                      <dgm:shape xmlns:r="http://schemas.openxmlformats.org/officeDocument/2006/relationships" type="roundRect" r:blip="" hideGeom="1">
                        <dgm:adjLst>
                          <dgm:adj idx="1" val="0.1"/>
                        </dgm:adjLst>
                      </dgm:shape>
                      <dgm:presOf axis="ch desOrSelf" ptType="node node" st="1 1" cnt="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FourNodes_2_text">
                      <dgm:varLst>
                        <dgm:bulletEnabled val="1"/>
                      </dgm:varLst>
                      <dgm:alg type="tx">
                        <dgm:param type="parTxLTRAlign" val="l"/>
                        <dgm:param type="txAnchorVertCh" val="mid"/>
                      </dgm:alg>
                      <dgm:shape xmlns:r="http://schemas.openxmlformats.org/officeDocument/2006/relationships" type="roundRect" r:blip="" hideGeom="1">
                        <dgm:adjLst>
                          <dgm:adj idx="1" val="0.1"/>
                        </dgm:adjLst>
                      </dgm:shape>
                      <dgm:presOf axis="ch desOrSelf" ptType="node node" st="2 1" cnt="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FourNodes_3_text">
                      <dgm:varLst>
                        <dgm:bulletEnabled val="1"/>
                      </dgm:varLst>
                      <dgm:alg type="tx">
                        <dgm:param type="parTxLTRAlign" val="l"/>
                        <dgm:param type="txAnchorVertCh" val="mid"/>
                      </dgm:alg>
                      <dgm:shape xmlns:r="http://schemas.openxmlformats.org/officeDocument/2006/relationships" type="roundRect" r:blip="" hideGeom="1">
                        <dgm:adjLst>
                          <dgm:adj idx="1" val="0.1"/>
                        </dgm:adjLst>
                      </dgm:shape>
                      <dgm:presOf axis="ch desOrSelf" ptType="node node" st="3 1" cnt="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FourNodes_4_text">
                      <dgm:varLst>
                        <dgm:bulletEnabled val="1"/>
                      </dgm:varLst>
                      <dgm:alg type="tx">
                        <dgm:param type="parTxLTRAlign" val="l"/>
                        <dgm:param type="txAnchorVertCh" val="mid"/>
                      </dgm:alg>
                      <dgm:shape xmlns:r="http://schemas.openxmlformats.org/officeDocument/2006/relationships" type="roundRect" r:blip="" hideGeom="1">
                        <dgm:adjLst>
                          <dgm:adj idx="1" val="0.1"/>
                        </dgm:adjLst>
                      </dgm:shape>
                      <dgm:presOf axis="ch desOrSelf" ptType="node node" st="4 1" cnt="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if>
                  <dgm:else name="Name14">
                    <dgm:choose name="Name15">
                      <dgm:if name="Name16" axis="ch" ptType="node" func="cnt" op="gte" val="5">
                        <dgm:layoutNode name="FiveNodes_1">
                          <dgm:varLst>
                            <dgm:bulletEnabled val="1"/>
                          </dgm:varLst>
                          <dgm:alg type="sp"/>
                          <dgm:shape xmlns:r="http://schemas.openxmlformats.org/officeDocument/2006/relationships" type="roundRect" r:blip="">
                            <dgm:adjLst>
                              <dgm:adj idx="1" val="0.1"/>
                            </dgm:adjLst>
                          </dgm:shape>
                          <dgm:presOf axis="ch desOrSelf" ptType="node node" st="1 1" cnt="1 0"/>
                          <dgm:constrLst/>
                          <dgm:ruleLst/>
                        </dgm:layoutNode>
                        <dgm:layoutNode name="FiveNodes_2">
                          <dgm:varLst>
                            <dgm:bulletEnabled val="1"/>
                          </dgm:varLst>
                          <dgm:alg type="sp"/>
                          <dgm:shape xmlns:r="http://schemas.openxmlformats.org/officeDocument/2006/relationships" type="roundRect" r:blip="">
                            <dgm:adjLst>
                              <dgm:adj idx="1" val="0.1"/>
                            </dgm:adjLst>
                          </dgm:shape>
                          <dgm:presOf axis="ch desOrSelf" ptType="node node" st="2 1" cnt="1 0"/>
                          <dgm:constrLst/>
                          <dgm:ruleLst/>
                        </dgm:layoutNode>
                        <dgm:layoutNode name="FiveNodes_3">
                          <dgm:varLst>
                            <dgm:bulletEnabled val="1"/>
                          </dgm:varLst>
                          <dgm:alg type="sp"/>
                          <dgm:shape xmlns:r="http://schemas.openxmlformats.org/officeDocument/2006/relationships" type="roundRect" r:blip="">
                            <dgm:adjLst>
                              <dgm:adj idx="1" val="0.1"/>
                            </dgm:adjLst>
                          </dgm:shape>
                          <dgm:presOf axis="ch desOrSelf" ptType="node node" st="3 1" cnt="1 0"/>
                          <dgm:constrLst/>
                          <dgm:ruleLst/>
                        </dgm:layoutNode>
                        <dgm:layoutNode name="FiveNodes_4">
                          <dgm:varLst>
                            <dgm:bulletEnabled val="1"/>
                          </dgm:varLst>
                          <dgm:alg type="sp"/>
                          <dgm:shape xmlns:r="http://schemas.openxmlformats.org/officeDocument/2006/relationships" type="roundRect" r:blip="">
                            <dgm:adjLst>
                              <dgm:adj idx="1" val="0.1"/>
                            </dgm:adjLst>
                          </dgm:shape>
                          <dgm:presOf axis="ch desOrSelf" ptType="node node" st="4 1" cnt="1 0"/>
                          <dgm:constrLst/>
                          <dgm:ruleLst/>
                        </dgm:layoutNode>
                        <dgm:layoutNode name="FiveNodes_5">
                          <dgm:varLst>
                            <dgm:bulletEnabled val="1"/>
                          </dgm:varLst>
                          <dgm:alg type="sp"/>
                          <dgm:shape xmlns:r="http://schemas.openxmlformats.org/officeDocument/2006/relationships" type="roundRect" r:blip="">
                            <dgm:adjLst>
                              <dgm:adj idx="1" val="0.1"/>
                            </dgm:adjLst>
                          </dgm:shape>
                          <dgm:presOf axis="ch desOrSelf" ptType="node node" st="5 1" cnt="1 0"/>
                          <dgm:constrLst/>
                          <dgm:ruleLst/>
                        </dgm:layoutNode>
                        <dgm:layoutNode name="FiveConn_1-2" styleLbl="fgAccFollowNode1">
                          <dgm:varLst>
                            <dgm:bulletEnabled val="1"/>
                          </dgm:varLst>
                          <dgm:alg type="tx"/>
                          <dgm:shape xmlns:r="http://schemas.openxmlformats.org/officeDocument/2006/relationships" type="downArrow" r:blip="">
                            <dgm:adjLst>
                              <dgm:adj idx="1" val="0.55"/>
                              <dgm:adj idx="2" val="0.45"/>
                            </dgm:adjLst>
                          </dgm:shape>
                          <dgm:presOf axis="ch" ptType="sibTrans" cnt="1"/>
                          <dgm:constrLst>
                            <dgm:constr type="lMarg" refType="primFontSz" fact="0.1"/>
                            <dgm:constr type="rMarg" refType="primFontSz" fact="0.1"/>
                            <dgm:constr type="tMarg" refType="primFontSz" fact="0.1"/>
                            <dgm:constr type="bMarg" refType="primFontSz" fact="0.1"/>
                          </dgm:constrLst>
                          <dgm:ruleLst>
                            <dgm:rule type="primFontSz" val="5" fact="NaN" max="NaN"/>
                          </dgm:ruleLst>
                        </dgm:layoutNode>
                        <dgm:layoutNode name="FiveConn_2-3" styleLbl="fgAccFollowNode1">
                          <dgm:varLst>
                            <dgm:bulletEnabled val="1"/>
                          </dgm:varLst>
                          <dgm:alg type="tx"/>
                          <dgm:shape xmlns:r="http://schemas.openxmlformats.org/officeDocument/2006/relationships" type="downArrow" r:blip="">
                            <dgm:adjLst>
                              <dgm:adj idx="1" val="0.55"/>
                              <dgm:adj idx="2" val="0.45"/>
                            </dgm:adjLst>
                          </dgm:shape>
                          <dgm:presOf axis="ch" ptType="sibTrans" st="2" cnt="1"/>
                          <dgm:constrLst>
                            <dgm:constr type="lMarg" refType="primFontSz" fact="0.1"/>
                            <dgm:constr type="rMarg" refType="primFontSz" fact="0.1"/>
                            <dgm:constr type="tMarg" refType="primFontSz" fact="0.1"/>
                            <dgm:constr type="bMarg" refType="primFontSz" fact="0.1"/>
                          </dgm:constrLst>
                          <dgm:ruleLst>
                            <dgm:rule type="primFontSz" val="5" fact="NaN" max="NaN"/>
                          </dgm:ruleLst>
                        </dgm:layoutNode>
                        <dgm:layoutNode name="FiveConn_3-4" styleLbl="fgAccFollowNode1">
                          <dgm:varLst>
                            <dgm:bulletEnabled val="1"/>
                          </dgm:varLst>
                          <dgm:alg type="tx"/>
                          <dgm:shape xmlns:r="http://schemas.openxmlformats.org/officeDocument/2006/relationships" type="downArrow" r:blip="">
                            <dgm:adjLst>
                              <dgm:adj idx="1" val="0.55"/>
                              <dgm:adj idx="2" val="0.45"/>
                            </dgm:adjLst>
                          </dgm:shape>
                          <dgm:presOf axis="ch" ptType="sibTrans" st="3" cnt="1"/>
                          <dgm:constrLst>
                            <dgm:constr type="lMarg" refType="primFontSz" fact="0.1"/>
                            <dgm:constr type="rMarg" refType="primFontSz" fact="0.1"/>
                            <dgm:constr type="tMarg" refType="primFontSz" fact="0.1"/>
                            <dgm:constr type="bMarg" refType="primFontSz" fact="0.1"/>
                          </dgm:constrLst>
                          <dgm:ruleLst>
                            <dgm:rule type="primFontSz" val="5" fact="NaN" max="NaN"/>
                          </dgm:ruleLst>
                        </dgm:layoutNode>
                        <dgm:layoutNode name="FiveConn_4-5" styleLbl="fgAccFollowNode1">
                          <dgm:varLst>
                            <dgm:bulletEnabled val="1"/>
                          </dgm:varLst>
                          <dgm:alg type="tx"/>
                          <dgm:shape xmlns:r="http://schemas.openxmlformats.org/officeDocument/2006/relationships" type="downArrow" r:blip="">
                            <dgm:adjLst>
                              <dgm:adj idx="1" val="0.55"/>
                              <dgm:adj idx="2" val="0.45"/>
                            </dgm:adjLst>
                          </dgm:shape>
                          <dgm:presOf axis="ch" ptType="sibTrans" st="4" cnt="1"/>
                          <dgm:constrLst>
                            <dgm:constr type="lMarg" refType="primFontSz" fact="0.1"/>
                            <dgm:constr type="rMarg" refType="primFontSz" fact="0.1"/>
                            <dgm:constr type="tMarg" refType="primFontSz" fact="0.1"/>
                            <dgm:constr type="bMarg" refType="primFontSz" fact="0.1"/>
                          </dgm:constrLst>
                          <dgm:ruleLst>
                            <dgm:rule type="primFontSz" val="5" fact="NaN" max="NaN"/>
                          </dgm:ruleLst>
                        </dgm:layoutNode>
                        <dgm:layoutNode name="FiveNodes_1_text">
                          <dgm:varLst>
                            <dgm:bulletEnabled val="1"/>
                          </dgm:varLst>
                          <dgm:alg type="tx">
                            <dgm:param type="parTxLTRAlign" val="l"/>
                            <dgm:param type="txAnchorVertCh" val="mid"/>
                          </dgm:alg>
                          <dgm:shape xmlns:r="http://schemas.openxmlformats.org/officeDocument/2006/relationships" type="roundRect" r:blip="" hideGeom="1">
                            <dgm:adjLst>
                              <dgm:adj idx="1" val="0.1"/>
                            </dgm:adjLst>
                          </dgm:shape>
                          <dgm:presOf axis="ch desOrSelf" ptType="node node" st="1 1" cnt="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FiveNodes_2_text">
                          <dgm:varLst>
                            <dgm:bulletEnabled val="1"/>
                          </dgm:varLst>
                          <dgm:alg type="tx">
                            <dgm:param type="parTxLTRAlign" val="l"/>
                            <dgm:param type="txAnchorVertCh" val="mid"/>
                          </dgm:alg>
                          <dgm:shape xmlns:r="http://schemas.openxmlformats.org/officeDocument/2006/relationships" type="roundRect" r:blip="" hideGeom="1">
                            <dgm:adjLst>
                              <dgm:adj idx="1" val="0.1"/>
                            </dgm:adjLst>
                          </dgm:shape>
                          <dgm:presOf axis="ch desOrSelf" ptType="node node" st="2 1" cnt="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FiveNodes_3_text">
                          <dgm:varLst>
                            <dgm:bulletEnabled val="1"/>
                          </dgm:varLst>
                          <dgm:alg type="tx">
                            <dgm:param type="parTxLTRAlign" val="l"/>
                            <dgm:param type="txAnchorVertCh" val="mid"/>
                          </dgm:alg>
                          <dgm:shape xmlns:r="http://schemas.openxmlformats.org/officeDocument/2006/relationships" type="roundRect" r:blip="" hideGeom="1">
                            <dgm:adjLst>
                              <dgm:adj idx="1" val="0.1"/>
                            </dgm:adjLst>
                          </dgm:shape>
                          <dgm:presOf axis="ch desOrSelf" ptType="node node" st="3 1" cnt="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FiveNodes_4_text">
                          <dgm:varLst>
                            <dgm:bulletEnabled val="1"/>
                          </dgm:varLst>
                          <dgm:alg type="tx">
                            <dgm:param type="parTxLTRAlign" val="l"/>
                            <dgm:param type="txAnchorVertCh" val="mid"/>
                          </dgm:alg>
                          <dgm:shape xmlns:r="http://schemas.openxmlformats.org/officeDocument/2006/relationships" type="roundRect" r:blip="" hideGeom="1">
                            <dgm:adjLst>
                              <dgm:adj idx="1" val="0.1"/>
                            </dgm:adjLst>
                          </dgm:shape>
                          <dgm:presOf axis="ch desOrSelf" ptType="node node" st="4 1" cnt="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FiveNodes_5_text">
                          <dgm:varLst>
                            <dgm:bulletEnabled val="1"/>
                          </dgm:varLst>
                          <dgm:alg type="tx">
                            <dgm:param type="parTxLTRAlign" val="l"/>
                            <dgm:param type="txAnchorVertCh" val="mid"/>
                          </dgm:alg>
                          <dgm:shape xmlns:r="http://schemas.openxmlformats.org/officeDocument/2006/relationships" type="roundRect" r:blip="" hideGeom="1">
                            <dgm:adjLst>
                              <dgm:adj idx="1" val="0.1"/>
                            </dgm:adjLst>
                          </dgm:shape>
                          <dgm:presOf axis="ch desOrSelf" ptType="node node" st="5 1" cnt="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if>
                      <dgm:else name="Name17"/>
                    </dgm:choose>
                  </dgm:else>
                </dgm:choose>
              </dgm:else>
            </dgm:choose>
          </dgm:else>
        </dgm:choose>
      </dgm:else>
    </dgm:choose>
  </dgm:layoutNode>
</dgm:layoutDef>
</file>

<file path=ppt/diagrams/quickStyle1.xml><?xml version="1.0" encoding="utf-8"?>
<dgm:styleDef xmlns:dgm="http://schemas.openxmlformats.org/drawingml/2006/diagram" xmlns:a="http://schemas.openxmlformats.org/drawingml/2006/main" uniqueId="urn:microsoft.com/office/officeart/2005/8/quickstyle/simple4">
  <dgm:title val=""/>
  <dgm:desc val=""/>
  <dgm:catLst>
    <dgm:cat type="simple" pri="10400"/>
  </dgm:catLst>
  <dgm:scene3d>
    <a:camera prst="orthographicFront"/>
    <a:lightRig rig="threePt" dir="t"/>
  </dgm:scene3d>
  <dgm:styleLbl name="node0">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lnNode1">
    <dgm:scene3d>
      <a:camera prst="orthographicFront"/>
      <a:lightRig rig="threePt" dir="t"/>
    </dgm:scene3d>
    <dgm:sp3d/>
    <dgm:txPr/>
    <dgm:style>
      <a:lnRef idx="1">
        <a:scrgbClr r="0" g="0" b="0"/>
      </a:lnRef>
      <a:fillRef idx="3">
        <a:scrgbClr r="0" g="0" b="0"/>
      </a:fillRef>
      <a:effectRef idx="2">
        <a:scrgbClr r="0" g="0" b="0"/>
      </a:effectRef>
      <a:fontRef idx="minor">
        <a:schemeClr val="lt1"/>
      </a:fontRef>
    </dgm:style>
  </dgm:styleLbl>
  <dgm:styleLbl name="vennNode1">
    <dgm:scene3d>
      <a:camera prst="orthographicFront"/>
      <a:lightRig rig="threePt" dir="t"/>
    </dgm:scene3d>
    <dgm:sp3d/>
    <dgm:txPr/>
    <dgm:style>
      <a:lnRef idx="0">
        <a:scrgbClr r="0" g="0" b="0"/>
      </a:lnRef>
      <a:fillRef idx="3">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1">
        <a:scrgbClr r="0" g="0" b="0"/>
      </a:lnRef>
      <a:fillRef idx="3">
        <a:scrgbClr r="0" g="0" b="0"/>
      </a:fillRef>
      <a:effectRef idx="2">
        <a:scrgbClr r="0" g="0" b="0"/>
      </a:effectRef>
      <a:fontRef idx="minor">
        <a:schemeClr val="lt1"/>
      </a:fontRef>
    </dgm:style>
  </dgm:styleLbl>
  <dgm:styleLbl name="node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node2">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node3">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node4">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fgImgPlace1">
    <dgm:scene3d>
      <a:camera prst="orthographicFront"/>
      <a:lightRig rig="threePt" dir="t"/>
    </dgm:scene3d>
    <dgm:sp3d/>
    <dgm:txPr/>
    <dgm:style>
      <a:lnRef idx="0">
        <a:scrgbClr r="0" g="0" b="0"/>
      </a:lnRef>
      <a:fillRef idx="1">
        <a:scrgbClr r="0" g="0" b="0"/>
      </a:fillRef>
      <a:effectRef idx="2">
        <a:scrgbClr r="0" g="0" b="0"/>
      </a:effectRef>
      <a:fontRef idx="minor"/>
    </dgm:style>
  </dgm:styleLbl>
  <dgm:styleLbl name="alignImgPlace1">
    <dgm:scene3d>
      <a:camera prst="orthographicFront"/>
      <a:lightRig rig="threePt" dir="t"/>
    </dgm:scene3d>
    <dgm:sp3d/>
    <dgm:txPr/>
    <dgm:style>
      <a:lnRef idx="0">
        <a:scrgbClr r="0" g="0" b="0"/>
      </a:lnRef>
      <a:fillRef idx="1">
        <a:scrgbClr r="0" g="0" b="0"/>
      </a:fillRef>
      <a:effectRef idx="2">
        <a:scrgbClr r="0" g="0" b="0"/>
      </a:effectRef>
      <a:fontRef idx="minor"/>
    </dgm:style>
  </dgm:styleLbl>
  <dgm:styleLbl name="bgImgPlace1">
    <dgm:scene3d>
      <a:camera prst="orthographicFront"/>
      <a:lightRig rig="threePt" dir="t"/>
    </dgm:scene3d>
    <dgm:sp3d/>
    <dgm:txPr/>
    <dgm:style>
      <a:lnRef idx="0">
        <a:scrgbClr r="0" g="0" b="0"/>
      </a:lnRef>
      <a:fillRef idx="1">
        <a:scrgbClr r="0" g="0" b="0"/>
      </a:fillRef>
      <a:effectRef idx="2">
        <a:scrgbClr r="0" g="0" b="0"/>
      </a:effectRef>
      <a:fontRef idx="minor"/>
    </dgm:style>
  </dgm:styleLbl>
  <dgm:styleLbl name="sibTrans2D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1">
        <a:scrgbClr r="0" g="0" b="0"/>
      </a:effectRef>
      <a:fontRef idx="minor"/>
    </dgm:style>
  </dgm:styleLbl>
  <dgm:styleLbl name="asst0">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asst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asst2">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asst3">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asst4">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parChTrans2D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parChTrans2D2">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parChTrans2D3">
    <dgm:scene3d>
      <a:camera prst="orthographicFront"/>
      <a:lightRig rig="threePt" dir="t"/>
    </dgm:scene3d>
    <dgm:sp3d/>
    <dgm:txPr/>
    <dgm:style>
      <a:lnRef idx="1">
        <a:scrgbClr r="0" g="0" b="0"/>
      </a:lnRef>
      <a:fillRef idx="3">
        <a:scrgbClr r="0" g="0" b="0"/>
      </a:fillRef>
      <a:effectRef idx="2">
        <a:scrgbClr r="0" g="0" b="0"/>
      </a:effectRef>
      <a:fontRef idx="minor">
        <a:schemeClr val="lt1"/>
      </a:fontRef>
    </dgm:style>
  </dgm:styleLbl>
  <dgm:styleLbl name="parChTrans2D4">
    <dgm:scene3d>
      <a:camera prst="orthographicFront"/>
      <a:lightRig rig="threePt" dir="t"/>
    </dgm:scene3d>
    <dgm:sp3d/>
    <dgm:txPr/>
    <dgm:style>
      <a:lnRef idx="1">
        <a:scrgbClr r="0" g="0" b="0"/>
      </a:lnRef>
      <a:fillRef idx="3">
        <a:scrgbClr r="0" g="0" b="0"/>
      </a:fillRef>
      <a:effectRef idx="2">
        <a:scrgbClr r="0" g="0" b="0"/>
      </a:effectRef>
      <a:fontRef idx="minor">
        <a:schemeClr val="lt1"/>
      </a:fontRef>
    </dgm:style>
  </dgm:styleLbl>
  <dgm:styleLbl name="parCh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2">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2">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0">
        <a:scrgbClr r="0" g="0" b="0"/>
      </a:lnRef>
      <a:fillRef idx="3">
        <a:scrgbClr r="0" g="0" b="0"/>
      </a:fillRef>
      <a:effectRef idx="2">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2.xml><?xml version="1.0" encoding="utf-8"?>
<dgm:styleDef xmlns:dgm="http://schemas.openxmlformats.org/drawingml/2006/diagram" xmlns:a="http://schemas.openxmlformats.org/drawingml/2006/main" uniqueId="urn:microsoft.com/office/officeart/2005/8/quickstyle/simple4">
  <dgm:title val=""/>
  <dgm:desc val=""/>
  <dgm:catLst>
    <dgm:cat type="simple" pri="10400"/>
  </dgm:catLst>
  <dgm:scene3d>
    <a:camera prst="orthographicFront"/>
    <a:lightRig rig="threePt" dir="t"/>
  </dgm:scene3d>
  <dgm:styleLbl name="node0">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lnNode1">
    <dgm:scene3d>
      <a:camera prst="orthographicFront"/>
      <a:lightRig rig="threePt" dir="t"/>
    </dgm:scene3d>
    <dgm:sp3d/>
    <dgm:txPr/>
    <dgm:style>
      <a:lnRef idx="1">
        <a:scrgbClr r="0" g="0" b="0"/>
      </a:lnRef>
      <a:fillRef idx="3">
        <a:scrgbClr r="0" g="0" b="0"/>
      </a:fillRef>
      <a:effectRef idx="2">
        <a:scrgbClr r="0" g="0" b="0"/>
      </a:effectRef>
      <a:fontRef idx="minor">
        <a:schemeClr val="lt1"/>
      </a:fontRef>
    </dgm:style>
  </dgm:styleLbl>
  <dgm:styleLbl name="vennNode1">
    <dgm:scene3d>
      <a:camera prst="orthographicFront"/>
      <a:lightRig rig="threePt" dir="t"/>
    </dgm:scene3d>
    <dgm:sp3d/>
    <dgm:txPr/>
    <dgm:style>
      <a:lnRef idx="0">
        <a:scrgbClr r="0" g="0" b="0"/>
      </a:lnRef>
      <a:fillRef idx="3">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1">
        <a:scrgbClr r="0" g="0" b="0"/>
      </a:lnRef>
      <a:fillRef idx="3">
        <a:scrgbClr r="0" g="0" b="0"/>
      </a:fillRef>
      <a:effectRef idx="2">
        <a:scrgbClr r="0" g="0" b="0"/>
      </a:effectRef>
      <a:fontRef idx="minor">
        <a:schemeClr val="lt1"/>
      </a:fontRef>
    </dgm:style>
  </dgm:styleLbl>
  <dgm:styleLbl name="node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node2">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node3">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node4">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fgImgPlace1">
    <dgm:scene3d>
      <a:camera prst="orthographicFront"/>
      <a:lightRig rig="threePt" dir="t"/>
    </dgm:scene3d>
    <dgm:sp3d/>
    <dgm:txPr/>
    <dgm:style>
      <a:lnRef idx="0">
        <a:scrgbClr r="0" g="0" b="0"/>
      </a:lnRef>
      <a:fillRef idx="1">
        <a:scrgbClr r="0" g="0" b="0"/>
      </a:fillRef>
      <a:effectRef idx="2">
        <a:scrgbClr r="0" g="0" b="0"/>
      </a:effectRef>
      <a:fontRef idx="minor"/>
    </dgm:style>
  </dgm:styleLbl>
  <dgm:styleLbl name="alignImgPlace1">
    <dgm:scene3d>
      <a:camera prst="orthographicFront"/>
      <a:lightRig rig="threePt" dir="t"/>
    </dgm:scene3d>
    <dgm:sp3d/>
    <dgm:txPr/>
    <dgm:style>
      <a:lnRef idx="0">
        <a:scrgbClr r="0" g="0" b="0"/>
      </a:lnRef>
      <a:fillRef idx="1">
        <a:scrgbClr r="0" g="0" b="0"/>
      </a:fillRef>
      <a:effectRef idx="2">
        <a:scrgbClr r="0" g="0" b="0"/>
      </a:effectRef>
      <a:fontRef idx="minor"/>
    </dgm:style>
  </dgm:styleLbl>
  <dgm:styleLbl name="bgImgPlace1">
    <dgm:scene3d>
      <a:camera prst="orthographicFront"/>
      <a:lightRig rig="threePt" dir="t"/>
    </dgm:scene3d>
    <dgm:sp3d/>
    <dgm:txPr/>
    <dgm:style>
      <a:lnRef idx="0">
        <a:scrgbClr r="0" g="0" b="0"/>
      </a:lnRef>
      <a:fillRef idx="1">
        <a:scrgbClr r="0" g="0" b="0"/>
      </a:fillRef>
      <a:effectRef idx="2">
        <a:scrgbClr r="0" g="0" b="0"/>
      </a:effectRef>
      <a:fontRef idx="minor"/>
    </dgm:style>
  </dgm:styleLbl>
  <dgm:styleLbl name="sibTrans2D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1">
        <a:scrgbClr r="0" g="0" b="0"/>
      </a:effectRef>
      <a:fontRef idx="minor"/>
    </dgm:style>
  </dgm:styleLbl>
  <dgm:styleLbl name="asst0">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asst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asst2">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asst3">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asst4">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parChTrans2D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parChTrans2D2">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parChTrans2D3">
    <dgm:scene3d>
      <a:camera prst="orthographicFront"/>
      <a:lightRig rig="threePt" dir="t"/>
    </dgm:scene3d>
    <dgm:sp3d/>
    <dgm:txPr/>
    <dgm:style>
      <a:lnRef idx="1">
        <a:scrgbClr r="0" g="0" b="0"/>
      </a:lnRef>
      <a:fillRef idx="3">
        <a:scrgbClr r="0" g="0" b="0"/>
      </a:fillRef>
      <a:effectRef idx="2">
        <a:scrgbClr r="0" g="0" b="0"/>
      </a:effectRef>
      <a:fontRef idx="minor">
        <a:schemeClr val="lt1"/>
      </a:fontRef>
    </dgm:style>
  </dgm:styleLbl>
  <dgm:styleLbl name="parChTrans2D4">
    <dgm:scene3d>
      <a:camera prst="orthographicFront"/>
      <a:lightRig rig="threePt" dir="t"/>
    </dgm:scene3d>
    <dgm:sp3d/>
    <dgm:txPr/>
    <dgm:style>
      <a:lnRef idx="1">
        <a:scrgbClr r="0" g="0" b="0"/>
      </a:lnRef>
      <a:fillRef idx="3">
        <a:scrgbClr r="0" g="0" b="0"/>
      </a:fillRef>
      <a:effectRef idx="2">
        <a:scrgbClr r="0" g="0" b="0"/>
      </a:effectRef>
      <a:fontRef idx="minor">
        <a:schemeClr val="lt1"/>
      </a:fontRef>
    </dgm:style>
  </dgm:styleLbl>
  <dgm:styleLbl name="parCh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2">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2">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0">
        <a:scrgbClr r="0" g="0" b="0"/>
      </a:lnRef>
      <a:fillRef idx="3">
        <a:scrgbClr r="0" g="0" b="0"/>
      </a:fillRef>
      <a:effectRef idx="2">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شريحة عنوان">
    <p:spTree>
      <p:nvGrpSpPr>
        <p:cNvPr id="1" name=""/>
        <p:cNvGrpSpPr/>
        <p:nvPr/>
      </p:nvGrpSpPr>
      <p:grpSpPr>
        <a:xfrm>
          <a:off x="0" y="0"/>
          <a:ext cx="0" cy="0"/>
          <a:chOff x="0" y="0"/>
          <a:chExt cx="0" cy="0"/>
        </a:xfrm>
      </p:grpSpPr>
      <p:sp>
        <p:nvSpPr>
          <p:cNvPr id="2" name="عنوان 1">
            <a:extLst>
              <a:ext uri="{FF2B5EF4-FFF2-40B4-BE49-F238E27FC236}">
                <a16:creationId xmlns:a16="http://schemas.microsoft.com/office/drawing/2014/main" id="{D6B8A7F3-16CF-A8C5-EF31-3DCFE18ECB70}"/>
              </a:ext>
            </a:extLst>
          </p:cNvPr>
          <p:cNvSpPr>
            <a:spLocks noGrp="1"/>
          </p:cNvSpPr>
          <p:nvPr>
            <p:ph type="ctrTitle"/>
          </p:nvPr>
        </p:nvSpPr>
        <p:spPr>
          <a:xfrm>
            <a:off x="1524000" y="1122363"/>
            <a:ext cx="9144000" cy="2387600"/>
          </a:xfrm>
        </p:spPr>
        <p:txBody>
          <a:bodyPr anchor="b"/>
          <a:lstStyle>
            <a:lvl1pPr algn="ctr">
              <a:defRPr sz="6000"/>
            </a:lvl1pPr>
          </a:lstStyle>
          <a:p>
            <a:r>
              <a:rPr lang="ar-SA"/>
              <a:t>انقر لتحرير نمط عنوان الشكل الرئيسي</a:t>
            </a:r>
            <a:endParaRPr lang="fr-FR"/>
          </a:p>
        </p:txBody>
      </p:sp>
      <p:sp>
        <p:nvSpPr>
          <p:cNvPr id="3" name="عنوان فرعي 2">
            <a:extLst>
              <a:ext uri="{FF2B5EF4-FFF2-40B4-BE49-F238E27FC236}">
                <a16:creationId xmlns:a16="http://schemas.microsoft.com/office/drawing/2014/main" id="{F303257C-6FAD-BBE2-CEDB-5E6D523BA5FF}"/>
              </a:ext>
            </a:extLst>
          </p:cNvPr>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ar-SA"/>
              <a:t>انقر لتحرير نمط العنوان الفرعي للشكل الرئيسي</a:t>
            </a:r>
            <a:endParaRPr lang="fr-FR"/>
          </a:p>
        </p:txBody>
      </p:sp>
      <p:sp>
        <p:nvSpPr>
          <p:cNvPr id="4" name="عنصر نائب للتاريخ 3">
            <a:extLst>
              <a:ext uri="{FF2B5EF4-FFF2-40B4-BE49-F238E27FC236}">
                <a16:creationId xmlns:a16="http://schemas.microsoft.com/office/drawing/2014/main" id="{04898EC3-75A8-3075-6B61-E371BA1AAB51}"/>
              </a:ext>
            </a:extLst>
          </p:cNvPr>
          <p:cNvSpPr>
            <a:spLocks noGrp="1"/>
          </p:cNvSpPr>
          <p:nvPr>
            <p:ph type="dt" sz="half" idx="10"/>
          </p:nvPr>
        </p:nvSpPr>
        <p:spPr/>
        <p:txBody>
          <a:bodyPr/>
          <a:lstStyle/>
          <a:p>
            <a:fld id="{AFCE7094-1F01-4A0B-B711-A4BFC5D05115}" type="datetimeFigureOut">
              <a:rPr lang="fr-FR" smtClean="0"/>
              <a:t>02/12/2024</a:t>
            </a:fld>
            <a:endParaRPr lang="fr-FR"/>
          </a:p>
        </p:txBody>
      </p:sp>
      <p:sp>
        <p:nvSpPr>
          <p:cNvPr id="5" name="عنصر نائب للتذييل 4">
            <a:extLst>
              <a:ext uri="{FF2B5EF4-FFF2-40B4-BE49-F238E27FC236}">
                <a16:creationId xmlns:a16="http://schemas.microsoft.com/office/drawing/2014/main" id="{10AAA75B-1E1B-B69F-F57C-1785FAE53B6B}"/>
              </a:ext>
            </a:extLst>
          </p:cNvPr>
          <p:cNvSpPr>
            <a:spLocks noGrp="1"/>
          </p:cNvSpPr>
          <p:nvPr>
            <p:ph type="ftr" sz="quarter" idx="11"/>
          </p:nvPr>
        </p:nvSpPr>
        <p:spPr/>
        <p:txBody>
          <a:bodyPr/>
          <a:lstStyle/>
          <a:p>
            <a:endParaRPr lang="fr-FR"/>
          </a:p>
        </p:txBody>
      </p:sp>
      <p:sp>
        <p:nvSpPr>
          <p:cNvPr id="6" name="عنصر نائب لرقم الشريحة 5">
            <a:extLst>
              <a:ext uri="{FF2B5EF4-FFF2-40B4-BE49-F238E27FC236}">
                <a16:creationId xmlns:a16="http://schemas.microsoft.com/office/drawing/2014/main" id="{04CA6CD4-E0BB-0162-8FF0-F4E5FF009E6D}"/>
              </a:ext>
            </a:extLst>
          </p:cNvPr>
          <p:cNvSpPr>
            <a:spLocks noGrp="1"/>
          </p:cNvSpPr>
          <p:nvPr>
            <p:ph type="sldNum" sz="quarter" idx="12"/>
          </p:nvPr>
        </p:nvSpPr>
        <p:spPr/>
        <p:txBody>
          <a:bodyPr/>
          <a:lstStyle/>
          <a:p>
            <a:fld id="{79330E59-B7C8-4B32-9EE4-56F4DE139626}" type="slidenum">
              <a:rPr lang="fr-FR" smtClean="0"/>
              <a:t>‹#›</a:t>
            </a:fld>
            <a:endParaRPr lang="fr-FR"/>
          </a:p>
        </p:txBody>
      </p:sp>
    </p:spTree>
    <p:extLst>
      <p:ext uri="{BB962C8B-B14F-4D97-AF65-F5344CB8AC3E}">
        <p14:creationId xmlns:p14="http://schemas.microsoft.com/office/powerpoint/2010/main" val="1336776547"/>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عنوان ومحتوى">
    <p:spTree>
      <p:nvGrpSpPr>
        <p:cNvPr id="1" name=""/>
        <p:cNvGrpSpPr/>
        <p:nvPr/>
      </p:nvGrpSpPr>
      <p:grpSpPr>
        <a:xfrm>
          <a:off x="0" y="0"/>
          <a:ext cx="0" cy="0"/>
          <a:chOff x="0" y="0"/>
          <a:chExt cx="0" cy="0"/>
        </a:xfrm>
      </p:grpSpPr>
      <p:sp>
        <p:nvSpPr>
          <p:cNvPr id="2" name="عنوان 1">
            <a:extLst>
              <a:ext uri="{FF2B5EF4-FFF2-40B4-BE49-F238E27FC236}">
                <a16:creationId xmlns:a16="http://schemas.microsoft.com/office/drawing/2014/main" id="{E7DEA8D8-ACD1-DD26-A1AB-D85DF3B205EA}"/>
              </a:ext>
            </a:extLst>
          </p:cNvPr>
          <p:cNvSpPr>
            <a:spLocks noGrp="1"/>
          </p:cNvSpPr>
          <p:nvPr>
            <p:ph type="title"/>
          </p:nvPr>
        </p:nvSpPr>
        <p:spPr/>
        <p:txBody>
          <a:bodyPr/>
          <a:lstStyle/>
          <a:p>
            <a:r>
              <a:rPr lang="ar-SA"/>
              <a:t>انقر لتحرير نمط عنوان الشكل الرئيسي</a:t>
            </a:r>
            <a:endParaRPr lang="fr-FR"/>
          </a:p>
        </p:txBody>
      </p:sp>
      <p:sp>
        <p:nvSpPr>
          <p:cNvPr id="3" name="عنصر نائب للمحتوى 2">
            <a:extLst>
              <a:ext uri="{FF2B5EF4-FFF2-40B4-BE49-F238E27FC236}">
                <a16:creationId xmlns:a16="http://schemas.microsoft.com/office/drawing/2014/main" id="{2CE3A15B-F841-18FB-A54D-5FEB8CEFD4DE}"/>
              </a:ext>
            </a:extLst>
          </p:cNvPr>
          <p:cNvSpPr>
            <a:spLocks noGrp="1"/>
          </p:cNvSpPr>
          <p:nvPr>
            <p:ph idx="1"/>
          </p:nvPr>
        </p:nvSpPr>
        <p:spPr/>
        <p:txBody>
          <a:bodyPr/>
          <a:lstStyle/>
          <a:p>
            <a:pPr lvl="0"/>
            <a:r>
              <a:rPr lang="ar-SA"/>
              <a:t>انقر لتحرير أنماط نص الشكل الرئيسي</a:t>
            </a:r>
          </a:p>
          <a:p>
            <a:pPr lvl="1"/>
            <a:r>
              <a:rPr lang="ar-SA"/>
              <a:t>المستوى الثاني</a:t>
            </a:r>
          </a:p>
          <a:p>
            <a:pPr lvl="2"/>
            <a:r>
              <a:rPr lang="ar-SA"/>
              <a:t>المستوى الثالث</a:t>
            </a:r>
          </a:p>
          <a:p>
            <a:pPr lvl="3"/>
            <a:r>
              <a:rPr lang="ar-SA"/>
              <a:t>المستوى الرابع</a:t>
            </a:r>
          </a:p>
          <a:p>
            <a:pPr lvl="4"/>
            <a:r>
              <a:rPr lang="ar-SA"/>
              <a:t>المستوى الخامس</a:t>
            </a:r>
            <a:endParaRPr lang="fr-FR"/>
          </a:p>
        </p:txBody>
      </p:sp>
      <p:sp>
        <p:nvSpPr>
          <p:cNvPr id="4" name="عنصر نائب للتاريخ 3">
            <a:extLst>
              <a:ext uri="{FF2B5EF4-FFF2-40B4-BE49-F238E27FC236}">
                <a16:creationId xmlns:a16="http://schemas.microsoft.com/office/drawing/2014/main" id="{F6362DF1-3108-0B8A-6494-CE331877284F}"/>
              </a:ext>
            </a:extLst>
          </p:cNvPr>
          <p:cNvSpPr>
            <a:spLocks noGrp="1"/>
          </p:cNvSpPr>
          <p:nvPr>
            <p:ph type="dt" sz="half" idx="10"/>
          </p:nvPr>
        </p:nvSpPr>
        <p:spPr/>
        <p:txBody>
          <a:bodyPr/>
          <a:lstStyle/>
          <a:p>
            <a:fld id="{AFCE7094-1F01-4A0B-B711-A4BFC5D05115}" type="datetimeFigureOut">
              <a:rPr lang="fr-FR" smtClean="0"/>
              <a:t>02/12/2024</a:t>
            </a:fld>
            <a:endParaRPr lang="fr-FR"/>
          </a:p>
        </p:txBody>
      </p:sp>
      <p:sp>
        <p:nvSpPr>
          <p:cNvPr id="5" name="عنصر نائب للتذييل 4">
            <a:extLst>
              <a:ext uri="{FF2B5EF4-FFF2-40B4-BE49-F238E27FC236}">
                <a16:creationId xmlns:a16="http://schemas.microsoft.com/office/drawing/2014/main" id="{D952CDBC-2A84-4C14-9FC3-0156B4E5E617}"/>
              </a:ext>
            </a:extLst>
          </p:cNvPr>
          <p:cNvSpPr>
            <a:spLocks noGrp="1"/>
          </p:cNvSpPr>
          <p:nvPr>
            <p:ph type="ftr" sz="quarter" idx="11"/>
          </p:nvPr>
        </p:nvSpPr>
        <p:spPr/>
        <p:txBody>
          <a:bodyPr/>
          <a:lstStyle/>
          <a:p>
            <a:endParaRPr lang="fr-FR"/>
          </a:p>
        </p:txBody>
      </p:sp>
      <p:sp>
        <p:nvSpPr>
          <p:cNvPr id="6" name="عنصر نائب لرقم الشريحة 5">
            <a:extLst>
              <a:ext uri="{FF2B5EF4-FFF2-40B4-BE49-F238E27FC236}">
                <a16:creationId xmlns:a16="http://schemas.microsoft.com/office/drawing/2014/main" id="{42C09ED8-C1A9-1812-B2DA-25BF339B7F45}"/>
              </a:ext>
            </a:extLst>
          </p:cNvPr>
          <p:cNvSpPr>
            <a:spLocks noGrp="1"/>
          </p:cNvSpPr>
          <p:nvPr>
            <p:ph type="sldNum" sz="quarter" idx="12"/>
          </p:nvPr>
        </p:nvSpPr>
        <p:spPr/>
        <p:txBody>
          <a:bodyPr/>
          <a:lstStyle/>
          <a:p>
            <a:fld id="{79330E59-B7C8-4B32-9EE4-56F4DE139626}" type="slidenum">
              <a:rPr lang="fr-FR" smtClean="0"/>
              <a:t>‹#›</a:t>
            </a:fld>
            <a:endParaRPr lang="fr-FR"/>
          </a:p>
        </p:txBody>
      </p:sp>
    </p:spTree>
    <p:extLst>
      <p:ext uri="{BB962C8B-B14F-4D97-AF65-F5344CB8AC3E}">
        <p14:creationId xmlns:p14="http://schemas.microsoft.com/office/powerpoint/2010/main" val="1283571834"/>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عنوان المقطع">
    <p:spTree>
      <p:nvGrpSpPr>
        <p:cNvPr id="1" name=""/>
        <p:cNvGrpSpPr/>
        <p:nvPr/>
      </p:nvGrpSpPr>
      <p:grpSpPr>
        <a:xfrm>
          <a:off x="0" y="0"/>
          <a:ext cx="0" cy="0"/>
          <a:chOff x="0" y="0"/>
          <a:chExt cx="0" cy="0"/>
        </a:xfrm>
      </p:grpSpPr>
      <p:sp>
        <p:nvSpPr>
          <p:cNvPr id="2" name="عنوان 1">
            <a:extLst>
              <a:ext uri="{FF2B5EF4-FFF2-40B4-BE49-F238E27FC236}">
                <a16:creationId xmlns:a16="http://schemas.microsoft.com/office/drawing/2014/main" id="{68417A37-19FD-1B3B-66E2-FD96E279F849}"/>
              </a:ext>
            </a:extLst>
          </p:cNvPr>
          <p:cNvSpPr>
            <a:spLocks noGrp="1"/>
          </p:cNvSpPr>
          <p:nvPr>
            <p:ph type="title"/>
          </p:nvPr>
        </p:nvSpPr>
        <p:spPr>
          <a:xfrm>
            <a:off x="831850" y="1709738"/>
            <a:ext cx="10515600" cy="2852737"/>
          </a:xfrm>
        </p:spPr>
        <p:txBody>
          <a:bodyPr anchor="b"/>
          <a:lstStyle>
            <a:lvl1pPr>
              <a:defRPr sz="6000"/>
            </a:lvl1pPr>
          </a:lstStyle>
          <a:p>
            <a:r>
              <a:rPr lang="ar-SA"/>
              <a:t>انقر لتحرير نمط عنوان الشكل الرئيسي</a:t>
            </a:r>
            <a:endParaRPr lang="fr-FR"/>
          </a:p>
        </p:txBody>
      </p:sp>
      <p:sp>
        <p:nvSpPr>
          <p:cNvPr id="3" name="عنصر نائب للنص 2">
            <a:extLst>
              <a:ext uri="{FF2B5EF4-FFF2-40B4-BE49-F238E27FC236}">
                <a16:creationId xmlns:a16="http://schemas.microsoft.com/office/drawing/2014/main" id="{7CD6D5E3-8C3E-0F32-1F54-6DBE32466C98}"/>
              </a:ext>
            </a:extLst>
          </p:cNvPr>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ar-SA"/>
              <a:t>انقر لتحرير أنماط نص الشكل الرئيسي</a:t>
            </a:r>
          </a:p>
        </p:txBody>
      </p:sp>
      <p:sp>
        <p:nvSpPr>
          <p:cNvPr id="4" name="عنصر نائب للتاريخ 3">
            <a:extLst>
              <a:ext uri="{FF2B5EF4-FFF2-40B4-BE49-F238E27FC236}">
                <a16:creationId xmlns:a16="http://schemas.microsoft.com/office/drawing/2014/main" id="{5EE590DE-4AEB-BD84-8D26-EAB983F3324C}"/>
              </a:ext>
            </a:extLst>
          </p:cNvPr>
          <p:cNvSpPr>
            <a:spLocks noGrp="1"/>
          </p:cNvSpPr>
          <p:nvPr>
            <p:ph type="dt" sz="half" idx="10"/>
          </p:nvPr>
        </p:nvSpPr>
        <p:spPr/>
        <p:txBody>
          <a:bodyPr/>
          <a:lstStyle/>
          <a:p>
            <a:fld id="{AFCE7094-1F01-4A0B-B711-A4BFC5D05115}" type="datetimeFigureOut">
              <a:rPr lang="fr-FR" smtClean="0"/>
              <a:t>02/12/2024</a:t>
            </a:fld>
            <a:endParaRPr lang="fr-FR"/>
          </a:p>
        </p:txBody>
      </p:sp>
      <p:sp>
        <p:nvSpPr>
          <p:cNvPr id="5" name="عنصر نائب للتذييل 4">
            <a:extLst>
              <a:ext uri="{FF2B5EF4-FFF2-40B4-BE49-F238E27FC236}">
                <a16:creationId xmlns:a16="http://schemas.microsoft.com/office/drawing/2014/main" id="{6BCFD935-703E-242B-BE7B-36A1C8D810CC}"/>
              </a:ext>
            </a:extLst>
          </p:cNvPr>
          <p:cNvSpPr>
            <a:spLocks noGrp="1"/>
          </p:cNvSpPr>
          <p:nvPr>
            <p:ph type="ftr" sz="quarter" idx="11"/>
          </p:nvPr>
        </p:nvSpPr>
        <p:spPr/>
        <p:txBody>
          <a:bodyPr/>
          <a:lstStyle/>
          <a:p>
            <a:endParaRPr lang="fr-FR"/>
          </a:p>
        </p:txBody>
      </p:sp>
      <p:sp>
        <p:nvSpPr>
          <p:cNvPr id="6" name="عنصر نائب لرقم الشريحة 5">
            <a:extLst>
              <a:ext uri="{FF2B5EF4-FFF2-40B4-BE49-F238E27FC236}">
                <a16:creationId xmlns:a16="http://schemas.microsoft.com/office/drawing/2014/main" id="{5DB1A5F4-FB47-CA00-57DE-E4504621ED63}"/>
              </a:ext>
            </a:extLst>
          </p:cNvPr>
          <p:cNvSpPr>
            <a:spLocks noGrp="1"/>
          </p:cNvSpPr>
          <p:nvPr>
            <p:ph type="sldNum" sz="quarter" idx="12"/>
          </p:nvPr>
        </p:nvSpPr>
        <p:spPr/>
        <p:txBody>
          <a:bodyPr/>
          <a:lstStyle/>
          <a:p>
            <a:fld id="{79330E59-B7C8-4B32-9EE4-56F4DE139626}" type="slidenum">
              <a:rPr lang="fr-FR" smtClean="0"/>
              <a:t>‹#›</a:t>
            </a:fld>
            <a:endParaRPr lang="fr-FR"/>
          </a:p>
        </p:txBody>
      </p:sp>
    </p:spTree>
    <p:extLst>
      <p:ext uri="{BB962C8B-B14F-4D97-AF65-F5344CB8AC3E}">
        <p14:creationId xmlns:p14="http://schemas.microsoft.com/office/powerpoint/2010/main" val="300411881"/>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محتويان">
    <p:spTree>
      <p:nvGrpSpPr>
        <p:cNvPr id="1" name=""/>
        <p:cNvGrpSpPr/>
        <p:nvPr/>
      </p:nvGrpSpPr>
      <p:grpSpPr>
        <a:xfrm>
          <a:off x="0" y="0"/>
          <a:ext cx="0" cy="0"/>
          <a:chOff x="0" y="0"/>
          <a:chExt cx="0" cy="0"/>
        </a:xfrm>
      </p:grpSpPr>
      <p:sp>
        <p:nvSpPr>
          <p:cNvPr id="2" name="عنوان 1">
            <a:extLst>
              <a:ext uri="{FF2B5EF4-FFF2-40B4-BE49-F238E27FC236}">
                <a16:creationId xmlns:a16="http://schemas.microsoft.com/office/drawing/2014/main" id="{34838E04-0676-B044-344D-2546F0FAE493}"/>
              </a:ext>
            </a:extLst>
          </p:cNvPr>
          <p:cNvSpPr>
            <a:spLocks noGrp="1"/>
          </p:cNvSpPr>
          <p:nvPr>
            <p:ph type="title"/>
          </p:nvPr>
        </p:nvSpPr>
        <p:spPr/>
        <p:txBody>
          <a:bodyPr/>
          <a:lstStyle/>
          <a:p>
            <a:r>
              <a:rPr lang="ar-SA"/>
              <a:t>انقر لتحرير نمط عنوان الشكل الرئيسي</a:t>
            </a:r>
            <a:endParaRPr lang="fr-FR"/>
          </a:p>
        </p:txBody>
      </p:sp>
      <p:sp>
        <p:nvSpPr>
          <p:cNvPr id="3" name="عنصر نائب للمحتوى 2">
            <a:extLst>
              <a:ext uri="{FF2B5EF4-FFF2-40B4-BE49-F238E27FC236}">
                <a16:creationId xmlns:a16="http://schemas.microsoft.com/office/drawing/2014/main" id="{17A176AD-5FFC-99DA-BBCA-8AE5186EB94D}"/>
              </a:ext>
            </a:extLst>
          </p:cNvPr>
          <p:cNvSpPr>
            <a:spLocks noGrp="1"/>
          </p:cNvSpPr>
          <p:nvPr>
            <p:ph sz="half" idx="1"/>
          </p:nvPr>
        </p:nvSpPr>
        <p:spPr>
          <a:xfrm>
            <a:off x="838200" y="1825625"/>
            <a:ext cx="5181600" cy="4351338"/>
          </a:xfrm>
        </p:spPr>
        <p:txBody>
          <a:bodyPr/>
          <a:lstStyle/>
          <a:p>
            <a:pPr lvl="0"/>
            <a:r>
              <a:rPr lang="ar-SA"/>
              <a:t>انقر لتحرير أنماط نص الشكل الرئيسي</a:t>
            </a:r>
          </a:p>
          <a:p>
            <a:pPr lvl="1"/>
            <a:r>
              <a:rPr lang="ar-SA"/>
              <a:t>المستوى الثاني</a:t>
            </a:r>
          </a:p>
          <a:p>
            <a:pPr lvl="2"/>
            <a:r>
              <a:rPr lang="ar-SA"/>
              <a:t>المستوى الثالث</a:t>
            </a:r>
          </a:p>
          <a:p>
            <a:pPr lvl="3"/>
            <a:r>
              <a:rPr lang="ar-SA"/>
              <a:t>المستوى الرابع</a:t>
            </a:r>
          </a:p>
          <a:p>
            <a:pPr lvl="4"/>
            <a:r>
              <a:rPr lang="ar-SA"/>
              <a:t>المستوى الخامس</a:t>
            </a:r>
            <a:endParaRPr lang="fr-FR"/>
          </a:p>
        </p:txBody>
      </p:sp>
      <p:sp>
        <p:nvSpPr>
          <p:cNvPr id="4" name="عنصر نائب للمحتوى 3">
            <a:extLst>
              <a:ext uri="{FF2B5EF4-FFF2-40B4-BE49-F238E27FC236}">
                <a16:creationId xmlns:a16="http://schemas.microsoft.com/office/drawing/2014/main" id="{8F8C1B6B-3625-FD9C-CEBE-1C8D0D6845AF}"/>
              </a:ext>
            </a:extLst>
          </p:cNvPr>
          <p:cNvSpPr>
            <a:spLocks noGrp="1"/>
          </p:cNvSpPr>
          <p:nvPr>
            <p:ph sz="half" idx="2"/>
          </p:nvPr>
        </p:nvSpPr>
        <p:spPr>
          <a:xfrm>
            <a:off x="6172200" y="1825625"/>
            <a:ext cx="5181600" cy="4351338"/>
          </a:xfrm>
        </p:spPr>
        <p:txBody>
          <a:bodyPr/>
          <a:lstStyle/>
          <a:p>
            <a:pPr lvl="0"/>
            <a:r>
              <a:rPr lang="ar-SA"/>
              <a:t>انقر لتحرير أنماط نص الشكل الرئيسي</a:t>
            </a:r>
          </a:p>
          <a:p>
            <a:pPr lvl="1"/>
            <a:r>
              <a:rPr lang="ar-SA"/>
              <a:t>المستوى الثاني</a:t>
            </a:r>
          </a:p>
          <a:p>
            <a:pPr lvl="2"/>
            <a:r>
              <a:rPr lang="ar-SA"/>
              <a:t>المستوى الثالث</a:t>
            </a:r>
          </a:p>
          <a:p>
            <a:pPr lvl="3"/>
            <a:r>
              <a:rPr lang="ar-SA"/>
              <a:t>المستوى الرابع</a:t>
            </a:r>
          </a:p>
          <a:p>
            <a:pPr lvl="4"/>
            <a:r>
              <a:rPr lang="ar-SA"/>
              <a:t>المستوى الخامس</a:t>
            </a:r>
            <a:endParaRPr lang="fr-FR"/>
          </a:p>
        </p:txBody>
      </p:sp>
      <p:sp>
        <p:nvSpPr>
          <p:cNvPr id="5" name="عنصر نائب للتاريخ 4">
            <a:extLst>
              <a:ext uri="{FF2B5EF4-FFF2-40B4-BE49-F238E27FC236}">
                <a16:creationId xmlns:a16="http://schemas.microsoft.com/office/drawing/2014/main" id="{8CB26136-F7E9-DC1C-C601-598A501C88D7}"/>
              </a:ext>
            </a:extLst>
          </p:cNvPr>
          <p:cNvSpPr>
            <a:spLocks noGrp="1"/>
          </p:cNvSpPr>
          <p:nvPr>
            <p:ph type="dt" sz="half" idx="10"/>
          </p:nvPr>
        </p:nvSpPr>
        <p:spPr/>
        <p:txBody>
          <a:bodyPr/>
          <a:lstStyle/>
          <a:p>
            <a:fld id="{AFCE7094-1F01-4A0B-B711-A4BFC5D05115}" type="datetimeFigureOut">
              <a:rPr lang="fr-FR" smtClean="0"/>
              <a:t>02/12/2024</a:t>
            </a:fld>
            <a:endParaRPr lang="fr-FR"/>
          </a:p>
        </p:txBody>
      </p:sp>
      <p:sp>
        <p:nvSpPr>
          <p:cNvPr id="6" name="عنصر نائب للتذييل 5">
            <a:extLst>
              <a:ext uri="{FF2B5EF4-FFF2-40B4-BE49-F238E27FC236}">
                <a16:creationId xmlns:a16="http://schemas.microsoft.com/office/drawing/2014/main" id="{09FE5ABF-71E4-1900-E716-719763784F5C}"/>
              </a:ext>
            </a:extLst>
          </p:cNvPr>
          <p:cNvSpPr>
            <a:spLocks noGrp="1"/>
          </p:cNvSpPr>
          <p:nvPr>
            <p:ph type="ftr" sz="quarter" idx="11"/>
          </p:nvPr>
        </p:nvSpPr>
        <p:spPr/>
        <p:txBody>
          <a:bodyPr/>
          <a:lstStyle/>
          <a:p>
            <a:endParaRPr lang="fr-FR"/>
          </a:p>
        </p:txBody>
      </p:sp>
      <p:sp>
        <p:nvSpPr>
          <p:cNvPr id="7" name="عنصر نائب لرقم الشريحة 6">
            <a:extLst>
              <a:ext uri="{FF2B5EF4-FFF2-40B4-BE49-F238E27FC236}">
                <a16:creationId xmlns:a16="http://schemas.microsoft.com/office/drawing/2014/main" id="{064504B4-C4CB-D27F-9D62-42A81C67B6BE}"/>
              </a:ext>
            </a:extLst>
          </p:cNvPr>
          <p:cNvSpPr>
            <a:spLocks noGrp="1"/>
          </p:cNvSpPr>
          <p:nvPr>
            <p:ph type="sldNum" sz="quarter" idx="12"/>
          </p:nvPr>
        </p:nvSpPr>
        <p:spPr/>
        <p:txBody>
          <a:bodyPr/>
          <a:lstStyle/>
          <a:p>
            <a:fld id="{79330E59-B7C8-4B32-9EE4-56F4DE139626}" type="slidenum">
              <a:rPr lang="fr-FR" smtClean="0"/>
              <a:t>‹#›</a:t>
            </a:fld>
            <a:endParaRPr lang="fr-FR"/>
          </a:p>
        </p:txBody>
      </p:sp>
    </p:spTree>
    <p:extLst>
      <p:ext uri="{BB962C8B-B14F-4D97-AF65-F5344CB8AC3E}">
        <p14:creationId xmlns:p14="http://schemas.microsoft.com/office/powerpoint/2010/main" val="552740056"/>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مقارنة">
    <p:spTree>
      <p:nvGrpSpPr>
        <p:cNvPr id="1" name=""/>
        <p:cNvGrpSpPr/>
        <p:nvPr/>
      </p:nvGrpSpPr>
      <p:grpSpPr>
        <a:xfrm>
          <a:off x="0" y="0"/>
          <a:ext cx="0" cy="0"/>
          <a:chOff x="0" y="0"/>
          <a:chExt cx="0" cy="0"/>
        </a:xfrm>
      </p:grpSpPr>
      <p:sp>
        <p:nvSpPr>
          <p:cNvPr id="2" name="عنوان 1">
            <a:extLst>
              <a:ext uri="{FF2B5EF4-FFF2-40B4-BE49-F238E27FC236}">
                <a16:creationId xmlns:a16="http://schemas.microsoft.com/office/drawing/2014/main" id="{9E0D5E21-2D09-7E5B-DC6C-FAC03B49DA32}"/>
              </a:ext>
            </a:extLst>
          </p:cNvPr>
          <p:cNvSpPr>
            <a:spLocks noGrp="1"/>
          </p:cNvSpPr>
          <p:nvPr>
            <p:ph type="title"/>
          </p:nvPr>
        </p:nvSpPr>
        <p:spPr>
          <a:xfrm>
            <a:off x="839788" y="365125"/>
            <a:ext cx="10515600" cy="1325563"/>
          </a:xfrm>
        </p:spPr>
        <p:txBody>
          <a:bodyPr/>
          <a:lstStyle/>
          <a:p>
            <a:r>
              <a:rPr lang="ar-SA"/>
              <a:t>انقر لتحرير نمط عنوان الشكل الرئيسي</a:t>
            </a:r>
            <a:endParaRPr lang="fr-FR"/>
          </a:p>
        </p:txBody>
      </p:sp>
      <p:sp>
        <p:nvSpPr>
          <p:cNvPr id="3" name="عنصر نائب للنص 2">
            <a:extLst>
              <a:ext uri="{FF2B5EF4-FFF2-40B4-BE49-F238E27FC236}">
                <a16:creationId xmlns:a16="http://schemas.microsoft.com/office/drawing/2014/main" id="{39C04747-9B82-5EA1-52CA-4C4C6FF1A16B}"/>
              </a:ext>
            </a:extLst>
          </p:cNvPr>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ar-SA"/>
              <a:t>انقر لتحرير أنماط نص الشكل الرئيسي</a:t>
            </a:r>
          </a:p>
        </p:txBody>
      </p:sp>
      <p:sp>
        <p:nvSpPr>
          <p:cNvPr id="4" name="عنصر نائب للمحتوى 3">
            <a:extLst>
              <a:ext uri="{FF2B5EF4-FFF2-40B4-BE49-F238E27FC236}">
                <a16:creationId xmlns:a16="http://schemas.microsoft.com/office/drawing/2014/main" id="{E9E84BDC-7C9E-935C-6DA0-410A6BC6D820}"/>
              </a:ext>
            </a:extLst>
          </p:cNvPr>
          <p:cNvSpPr>
            <a:spLocks noGrp="1"/>
          </p:cNvSpPr>
          <p:nvPr>
            <p:ph sz="half" idx="2"/>
          </p:nvPr>
        </p:nvSpPr>
        <p:spPr>
          <a:xfrm>
            <a:off x="839788" y="2505075"/>
            <a:ext cx="5157787" cy="3684588"/>
          </a:xfrm>
        </p:spPr>
        <p:txBody>
          <a:bodyPr/>
          <a:lstStyle/>
          <a:p>
            <a:pPr lvl="0"/>
            <a:r>
              <a:rPr lang="ar-SA"/>
              <a:t>انقر لتحرير أنماط نص الشكل الرئيسي</a:t>
            </a:r>
          </a:p>
          <a:p>
            <a:pPr lvl="1"/>
            <a:r>
              <a:rPr lang="ar-SA"/>
              <a:t>المستوى الثاني</a:t>
            </a:r>
          </a:p>
          <a:p>
            <a:pPr lvl="2"/>
            <a:r>
              <a:rPr lang="ar-SA"/>
              <a:t>المستوى الثالث</a:t>
            </a:r>
          </a:p>
          <a:p>
            <a:pPr lvl="3"/>
            <a:r>
              <a:rPr lang="ar-SA"/>
              <a:t>المستوى الرابع</a:t>
            </a:r>
          </a:p>
          <a:p>
            <a:pPr lvl="4"/>
            <a:r>
              <a:rPr lang="ar-SA"/>
              <a:t>المستوى الخامس</a:t>
            </a:r>
            <a:endParaRPr lang="fr-FR"/>
          </a:p>
        </p:txBody>
      </p:sp>
      <p:sp>
        <p:nvSpPr>
          <p:cNvPr id="5" name="عنصر نائب للنص 4">
            <a:extLst>
              <a:ext uri="{FF2B5EF4-FFF2-40B4-BE49-F238E27FC236}">
                <a16:creationId xmlns:a16="http://schemas.microsoft.com/office/drawing/2014/main" id="{B3E2906F-C5E5-FE5E-D646-671F3449926A}"/>
              </a:ext>
            </a:extLst>
          </p:cNvPr>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ar-SA"/>
              <a:t>انقر لتحرير أنماط نص الشكل الرئيسي</a:t>
            </a:r>
          </a:p>
        </p:txBody>
      </p:sp>
      <p:sp>
        <p:nvSpPr>
          <p:cNvPr id="6" name="عنصر نائب للمحتوى 5">
            <a:extLst>
              <a:ext uri="{FF2B5EF4-FFF2-40B4-BE49-F238E27FC236}">
                <a16:creationId xmlns:a16="http://schemas.microsoft.com/office/drawing/2014/main" id="{F02A5EB8-CBC4-4CEE-CEF5-69012BCBAD64}"/>
              </a:ext>
            </a:extLst>
          </p:cNvPr>
          <p:cNvSpPr>
            <a:spLocks noGrp="1"/>
          </p:cNvSpPr>
          <p:nvPr>
            <p:ph sz="quarter" idx="4"/>
          </p:nvPr>
        </p:nvSpPr>
        <p:spPr>
          <a:xfrm>
            <a:off x="6172200" y="2505075"/>
            <a:ext cx="5183188" cy="3684588"/>
          </a:xfrm>
        </p:spPr>
        <p:txBody>
          <a:bodyPr/>
          <a:lstStyle/>
          <a:p>
            <a:pPr lvl="0"/>
            <a:r>
              <a:rPr lang="ar-SA"/>
              <a:t>انقر لتحرير أنماط نص الشكل الرئيسي</a:t>
            </a:r>
          </a:p>
          <a:p>
            <a:pPr lvl="1"/>
            <a:r>
              <a:rPr lang="ar-SA"/>
              <a:t>المستوى الثاني</a:t>
            </a:r>
          </a:p>
          <a:p>
            <a:pPr lvl="2"/>
            <a:r>
              <a:rPr lang="ar-SA"/>
              <a:t>المستوى الثالث</a:t>
            </a:r>
          </a:p>
          <a:p>
            <a:pPr lvl="3"/>
            <a:r>
              <a:rPr lang="ar-SA"/>
              <a:t>المستوى الرابع</a:t>
            </a:r>
          </a:p>
          <a:p>
            <a:pPr lvl="4"/>
            <a:r>
              <a:rPr lang="ar-SA"/>
              <a:t>المستوى الخامس</a:t>
            </a:r>
            <a:endParaRPr lang="fr-FR"/>
          </a:p>
        </p:txBody>
      </p:sp>
      <p:sp>
        <p:nvSpPr>
          <p:cNvPr id="7" name="عنصر نائب للتاريخ 6">
            <a:extLst>
              <a:ext uri="{FF2B5EF4-FFF2-40B4-BE49-F238E27FC236}">
                <a16:creationId xmlns:a16="http://schemas.microsoft.com/office/drawing/2014/main" id="{09EFCE9E-3D37-08AC-F282-725C8AADB649}"/>
              </a:ext>
            </a:extLst>
          </p:cNvPr>
          <p:cNvSpPr>
            <a:spLocks noGrp="1"/>
          </p:cNvSpPr>
          <p:nvPr>
            <p:ph type="dt" sz="half" idx="10"/>
          </p:nvPr>
        </p:nvSpPr>
        <p:spPr/>
        <p:txBody>
          <a:bodyPr/>
          <a:lstStyle/>
          <a:p>
            <a:fld id="{AFCE7094-1F01-4A0B-B711-A4BFC5D05115}" type="datetimeFigureOut">
              <a:rPr lang="fr-FR" smtClean="0"/>
              <a:t>02/12/2024</a:t>
            </a:fld>
            <a:endParaRPr lang="fr-FR"/>
          </a:p>
        </p:txBody>
      </p:sp>
      <p:sp>
        <p:nvSpPr>
          <p:cNvPr id="8" name="عنصر نائب للتذييل 7">
            <a:extLst>
              <a:ext uri="{FF2B5EF4-FFF2-40B4-BE49-F238E27FC236}">
                <a16:creationId xmlns:a16="http://schemas.microsoft.com/office/drawing/2014/main" id="{ED9C2121-7E9E-415A-88CA-9DD521CEF29B}"/>
              </a:ext>
            </a:extLst>
          </p:cNvPr>
          <p:cNvSpPr>
            <a:spLocks noGrp="1"/>
          </p:cNvSpPr>
          <p:nvPr>
            <p:ph type="ftr" sz="quarter" idx="11"/>
          </p:nvPr>
        </p:nvSpPr>
        <p:spPr/>
        <p:txBody>
          <a:bodyPr/>
          <a:lstStyle/>
          <a:p>
            <a:endParaRPr lang="fr-FR"/>
          </a:p>
        </p:txBody>
      </p:sp>
      <p:sp>
        <p:nvSpPr>
          <p:cNvPr id="9" name="عنصر نائب لرقم الشريحة 8">
            <a:extLst>
              <a:ext uri="{FF2B5EF4-FFF2-40B4-BE49-F238E27FC236}">
                <a16:creationId xmlns:a16="http://schemas.microsoft.com/office/drawing/2014/main" id="{2715DCC1-9C5D-211F-0DCE-B67384B3E600}"/>
              </a:ext>
            </a:extLst>
          </p:cNvPr>
          <p:cNvSpPr>
            <a:spLocks noGrp="1"/>
          </p:cNvSpPr>
          <p:nvPr>
            <p:ph type="sldNum" sz="quarter" idx="12"/>
          </p:nvPr>
        </p:nvSpPr>
        <p:spPr/>
        <p:txBody>
          <a:bodyPr/>
          <a:lstStyle/>
          <a:p>
            <a:fld id="{79330E59-B7C8-4B32-9EE4-56F4DE139626}" type="slidenum">
              <a:rPr lang="fr-FR" smtClean="0"/>
              <a:t>‹#›</a:t>
            </a:fld>
            <a:endParaRPr lang="fr-FR"/>
          </a:p>
        </p:txBody>
      </p:sp>
    </p:spTree>
    <p:extLst>
      <p:ext uri="{BB962C8B-B14F-4D97-AF65-F5344CB8AC3E}">
        <p14:creationId xmlns:p14="http://schemas.microsoft.com/office/powerpoint/2010/main" val="2272783642"/>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عنوان فقط">
    <p:spTree>
      <p:nvGrpSpPr>
        <p:cNvPr id="1" name=""/>
        <p:cNvGrpSpPr/>
        <p:nvPr/>
      </p:nvGrpSpPr>
      <p:grpSpPr>
        <a:xfrm>
          <a:off x="0" y="0"/>
          <a:ext cx="0" cy="0"/>
          <a:chOff x="0" y="0"/>
          <a:chExt cx="0" cy="0"/>
        </a:xfrm>
      </p:grpSpPr>
      <p:sp>
        <p:nvSpPr>
          <p:cNvPr id="2" name="عنوان 1">
            <a:extLst>
              <a:ext uri="{FF2B5EF4-FFF2-40B4-BE49-F238E27FC236}">
                <a16:creationId xmlns:a16="http://schemas.microsoft.com/office/drawing/2014/main" id="{0D6E6F02-CAD4-F5FA-DF68-E67CB0A492C1}"/>
              </a:ext>
            </a:extLst>
          </p:cNvPr>
          <p:cNvSpPr>
            <a:spLocks noGrp="1"/>
          </p:cNvSpPr>
          <p:nvPr>
            <p:ph type="title"/>
          </p:nvPr>
        </p:nvSpPr>
        <p:spPr/>
        <p:txBody>
          <a:bodyPr/>
          <a:lstStyle/>
          <a:p>
            <a:r>
              <a:rPr lang="ar-SA"/>
              <a:t>انقر لتحرير نمط عنوان الشكل الرئيسي</a:t>
            </a:r>
            <a:endParaRPr lang="fr-FR"/>
          </a:p>
        </p:txBody>
      </p:sp>
      <p:sp>
        <p:nvSpPr>
          <p:cNvPr id="3" name="عنصر نائب للتاريخ 2">
            <a:extLst>
              <a:ext uri="{FF2B5EF4-FFF2-40B4-BE49-F238E27FC236}">
                <a16:creationId xmlns:a16="http://schemas.microsoft.com/office/drawing/2014/main" id="{4B55658E-4754-3BFE-78B3-623F450D6BAF}"/>
              </a:ext>
            </a:extLst>
          </p:cNvPr>
          <p:cNvSpPr>
            <a:spLocks noGrp="1"/>
          </p:cNvSpPr>
          <p:nvPr>
            <p:ph type="dt" sz="half" idx="10"/>
          </p:nvPr>
        </p:nvSpPr>
        <p:spPr/>
        <p:txBody>
          <a:bodyPr/>
          <a:lstStyle/>
          <a:p>
            <a:fld id="{AFCE7094-1F01-4A0B-B711-A4BFC5D05115}" type="datetimeFigureOut">
              <a:rPr lang="fr-FR" smtClean="0"/>
              <a:t>02/12/2024</a:t>
            </a:fld>
            <a:endParaRPr lang="fr-FR"/>
          </a:p>
        </p:txBody>
      </p:sp>
      <p:sp>
        <p:nvSpPr>
          <p:cNvPr id="4" name="عنصر نائب للتذييل 3">
            <a:extLst>
              <a:ext uri="{FF2B5EF4-FFF2-40B4-BE49-F238E27FC236}">
                <a16:creationId xmlns:a16="http://schemas.microsoft.com/office/drawing/2014/main" id="{6B44BC2B-27CE-DC01-A631-7912099E0E50}"/>
              </a:ext>
            </a:extLst>
          </p:cNvPr>
          <p:cNvSpPr>
            <a:spLocks noGrp="1"/>
          </p:cNvSpPr>
          <p:nvPr>
            <p:ph type="ftr" sz="quarter" idx="11"/>
          </p:nvPr>
        </p:nvSpPr>
        <p:spPr/>
        <p:txBody>
          <a:bodyPr/>
          <a:lstStyle/>
          <a:p>
            <a:endParaRPr lang="fr-FR"/>
          </a:p>
        </p:txBody>
      </p:sp>
      <p:sp>
        <p:nvSpPr>
          <p:cNvPr id="5" name="عنصر نائب لرقم الشريحة 4">
            <a:extLst>
              <a:ext uri="{FF2B5EF4-FFF2-40B4-BE49-F238E27FC236}">
                <a16:creationId xmlns:a16="http://schemas.microsoft.com/office/drawing/2014/main" id="{93BDB736-6EE4-AC49-FA30-DB2BAF5777A4}"/>
              </a:ext>
            </a:extLst>
          </p:cNvPr>
          <p:cNvSpPr>
            <a:spLocks noGrp="1"/>
          </p:cNvSpPr>
          <p:nvPr>
            <p:ph type="sldNum" sz="quarter" idx="12"/>
          </p:nvPr>
        </p:nvSpPr>
        <p:spPr/>
        <p:txBody>
          <a:bodyPr/>
          <a:lstStyle/>
          <a:p>
            <a:fld id="{79330E59-B7C8-4B32-9EE4-56F4DE139626}" type="slidenum">
              <a:rPr lang="fr-FR" smtClean="0"/>
              <a:t>‹#›</a:t>
            </a:fld>
            <a:endParaRPr lang="fr-FR"/>
          </a:p>
        </p:txBody>
      </p:sp>
    </p:spTree>
    <p:extLst>
      <p:ext uri="{BB962C8B-B14F-4D97-AF65-F5344CB8AC3E}">
        <p14:creationId xmlns:p14="http://schemas.microsoft.com/office/powerpoint/2010/main" val="1106547041"/>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فارغ">
    <p:spTree>
      <p:nvGrpSpPr>
        <p:cNvPr id="1" name=""/>
        <p:cNvGrpSpPr/>
        <p:nvPr/>
      </p:nvGrpSpPr>
      <p:grpSpPr>
        <a:xfrm>
          <a:off x="0" y="0"/>
          <a:ext cx="0" cy="0"/>
          <a:chOff x="0" y="0"/>
          <a:chExt cx="0" cy="0"/>
        </a:xfrm>
      </p:grpSpPr>
      <p:sp>
        <p:nvSpPr>
          <p:cNvPr id="2" name="عنصر نائب للتاريخ 1">
            <a:extLst>
              <a:ext uri="{FF2B5EF4-FFF2-40B4-BE49-F238E27FC236}">
                <a16:creationId xmlns:a16="http://schemas.microsoft.com/office/drawing/2014/main" id="{18FD0A42-C328-AC6B-6F92-4537E5FB4A35}"/>
              </a:ext>
            </a:extLst>
          </p:cNvPr>
          <p:cNvSpPr>
            <a:spLocks noGrp="1"/>
          </p:cNvSpPr>
          <p:nvPr>
            <p:ph type="dt" sz="half" idx="10"/>
          </p:nvPr>
        </p:nvSpPr>
        <p:spPr/>
        <p:txBody>
          <a:bodyPr/>
          <a:lstStyle/>
          <a:p>
            <a:fld id="{AFCE7094-1F01-4A0B-B711-A4BFC5D05115}" type="datetimeFigureOut">
              <a:rPr lang="fr-FR" smtClean="0"/>
              <a:t>02/12/2024</a:t>
            </a:fld>
            <a:endParaRPr lang="fr-FR"/>
          </a:p>
        </p:txBody>
      </p:sp>
      <p:sp>
        <p:nvSpPr>
          <p:cNvPr id="3" name="عنصر نائب للتذييل 2">
            <a:extLst>
              <a:ext uri="{FF2B5EF4-FFF2-40B4-BE49-F238E27FC236}">
                <a16:creationId xmlns:a16="http://schemas.microsoft.com/office/drawing/2014/main" id="{85A8386C-873D-CF21-D61B-11A5801C142D}"/>
              </a:ext>
            </a:extLst>
          </p:cNvPr>
          <p:cNvSpPr>
            <a:spLocks noGrp="1"/>
          </p:cNvSpPr>
          <p:nvPr>
            <p:ph type="ftr" sz="quarter" idx="11"/>
          </p:nvPr>
        </p:nvSpPr>
        <p:spPr/>
        <p:txBody>
          <a:bodyPr/>
          <a:lstStyle/>
          <a:p>
            <a:endParaRPr lang="fr-FR"/>
          </a:p>
        </p:txBody>
      </p:sp>
      <p:sp>
        <p:nvSpPr>
          <p:cNvPr id="4" name="عنصر نائب لرقم الشريحة 3">
            <a:extLst>
              <a:ext uri="{FF2B5EF4-FFF2-40B4-BE49-F238E27FC236}">
                <a16:creationId xmlns:a16="http://schemas.microsoft.com/office/drawing/2014/main" id="{42B8FD0A-5647-2828-B717-F06395713FAA}"/>
              </a:ext>
            </a:extLst>
          </p:cNvPr>
          <p:cNvSpPr>
            <a:spLocks noGrp="1"/>
          </p:cNvSpPr>
          <p:nvPr>
            <p:ph type="sldNum" sz="quarter" idx="12"/>
          </p:nvPr>
        </p:nvSpPr>
        <p:spPr/>
        <p:txBody>
          <a:bodyPr/>
          <a:lstStyle/>
          <a:p>
            <a:fld id="{79330E59-B7C8-4B32-9EE4-56F4DE139626}" type="slidenum">
              <a:rPr lang="fr-FR" smtClean="0"/>
              <a:t>‹#›</a:t>
            </a:fld>
            <a:endParaRPr lang="fr-FR"/>
          </a:p>
        </p:txBody>
      </p:sp>
    </p:spTree>
    <p:extLst>
      <p:ext uri="{BB962C8B-B14F-4D97-AF65-F5344CB8AC3E}">
        <p14:creationId xmlns:p14="http://schemas.microsoft.com/office/powerpoint/2010/main" val="1615414074"/>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محتوى مع تسمية توضيحية">
    <p:spTree>
      <p:nvGrpSpPr>
        <p:cNvPr id="1" name=""/>
        <p:cNvGrpSpPr/>
        <p:nvPr/>
      </p:nvGrpSpPr>
      <p:grpSpPr>
        <a:xfrm>
          <a:off x="0" y="0"/>
          <a:ext cx="0" cy="0"/>
          <a:chOff x="0" y="0"/>
          <a:chExt cx="0" cy="0"/>
        </a:xfrm>
      </p:grpSpPr>
      <p:sp>
        <p:nvSpPr>
          <p:cNvPr id="2" name="عنوان 1">
            <a:extLst>
              <a:ext uri="{FF2B5EF4-FFF2-40B4-BE49-F238E27FC236}">
                <a16:creationId xmlns:a16="http://schemas.microsoft.com/office/drawing/2014/main" id="{0F0DDD91-B387-0349-9601-A280E1035911}"/>
              </a:ext>
            </a:extLst>
          </p:cNvPr>
          <p:cNvSpPr>
            <a:spLocks noGrp="1"/>
          </p:cNvSpPr>
          <p:nvPr>
            <p:ph type="title"/>
          </p:nvPr>
        </p:nvSpPr>
        <p:spPr>
          <a:xfrm>
            <a:off x="839788" y="457200"/>
            <a:ext cx="3932237" cy="1600200"/>
          </a:xfrm>
        </p:spPr>
        <p:txBody>
          <a:bodyPr anchor="b"/>
          <a:lstStyle>
            <a:lvl1pPr>
              <a:defRPr sz="3200"/>
            </a:lvl1pPr>
          </a:lstStyle>
          <a:p>
            <a:r>
              <a:rPr lang="ar-SA"/>
              <a:t>انقر لتحرير نمط عنوان الشكل الرئيسي</a:t>
            </a:r>
            <a:endParaRPr lang="fr-FR"/>
          </a:p>
        </p:txBody>
      </p:sp>
      <p:sp>
        <p:nvSpPr>
          <p:cNvPr id="3" name="عنصر نائب للمحتوى 2">
            <a:extLst>
              <a:ext uri="{FF2B5EF4-FFF2-40B4-BE49-F238E27FC236}">
                <a16:creationId xmlns:a16="http://schemas.microsoft.com/office/drawing/2014/main" id="{50680187-1838-3F7B-9229-AB31D9962B9E}"/>
              </a:ext>
            </a:extLst>
          </p:cNvPr>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ar-SA"/>
              <a:t>انقر لتحرير أنماط نص الشكل الرئيسي</a:t>
            </a:r>
          </a:p>
          <a:p>
            <a:pPr lvl="1"/>
            <a:r>
              <a:rPr lang="ar-SA"/>
              <a:t>المستوى الثاني</a:t>
            </a:r>
          </a:p>
          <a:p>
            <a:pPr lvl="2"/>
            <a:r>
              <a:rPr lang="ar-SA"/>
              <a:t>المستوى الثالث</a:t>
            </a:r>
          </a:p>
          <a:p>
            <a:pPr lvl="3"/>
            <a:r>
              <a:rPr lang="ar-SA"/>
              <a:t>المستوى الرابع</a:t>
            </a:r>
          </a:p>
          <a:p>
            <a:pPr lvl="4"/>
            <a:r>
              <a:rPr lang="ar-SA"/>
              <a:t>المستوى الخامس</a:t>
            </a:r>
            <a:endParaRPr lang="fr-FR"/>
          </a:p>
        </p:txBody>
      </p:sp>
      <p:sp>
        <p:nvSpPr>
          <p:cNvPr id="4" name="عنصر نائب للنص 3">
            <a:extLst>
              <a:ext uri="{FF2B5EF4-FFF2-40B4-BE49-F238E27FC236}">
                <a16:creationId xmlns:a16="http://schemas.microsoft.com/office/drawing/2014/main" id="{A4006E65-5485-1821-8C66-00530D44CE15}"/>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ar-SA"/>
              <a:t>انقر لتحرير أنماط نص الشكل الرئيسي</a:t>
            </a:r>
          </a:p>
        </p:txBody>
      </p:sp>
      <p:sp>
        <p:nvSpPr>
          <p:cNvPr id="5" name="عنصر نائب للتاريخ 4">
            <a:extLst>
              <a:ext uri="{FF2B5EF4-FFF2-40B4-BE49-F238E27FC236}">
                <a16:creationId xmlns:a16="http://schemas.microsoft.com/office/drawing/2014/main" id="{FDB6706D-3D56-1C1C-C8E3-D4E5A434B0CA}"/>
              </a:ext>
            </a:extLst>
          </p:cNvPr>
          <p:cNvSpPr>
            <a:spLocks noGrp="1"/>
          </p:cNvSpPr>
          <p:nvPr>
            <p:ph type="dt" sz="half" idx="10"/>
          </p:nvPr>
        </p:nvSpPr>
        <p:spPr/>
        <p:txBody>
          <a:bodyPr/>
          <a:lstStyle/>
          <a:p>
            <a:fld id="{AFCE7094-1F01-4A0B-B711-A4BFC5D05115}" type="datetimeFigureOut">
              <a:rPr lang="fr-FR" smtClean="0"/>
              <a:t>02/12/2024</a:t>
            </a:fld>
            <a:endParaRPr lang="fr-FR"/>
          </a:p>
        </p:txBody>
      </p:sp>
      <p:sp>
        <p:nvSpPr>
          <p:cNvPr id="6" name="عنصر نائب للتذييل 5">
            <a:extLst>
              <a:ext uri="{FF2B5EF4-FFF2-40B4-BE49-F238E27FC236}">
                <a16:creationId xmlns:a16="http://schemas.microsoft.com/office/drawing/2014/main" id="{D8B82149-17CA-06CD-6DC6-F5547D3AFBEC}"/>
              </a:ext>
            </a:extLst>
          </p:cNvPr>
          <p:cNvSpPr>
            <a:spLocks noGrp="1"/>
          </p:cNvSpPr>
          <p:nvPr>
            <p:ph type="ftr" sz="quarter" idx="11"/>
          </p:nvPr>
        </p:nvSpPr>
        <p:spPr/>
        <p:txBody>
          <a:bodyPr/>
          <a:lstStyle/>
          <a:p>
            <a:endParaRPr lang="fr-FR"/>
          </a:p>
        </p:txBody>
      </p:sp>
      <p:sp>
        <p:nvSpPr>
          <p:cNvPr id="7" name="عنصر نائب لرقم الشريحة 6">
            <a:extLst>
              <a:ext uri="{FF2B5EF4-FFF2-40B4-BE49-F238E27FC236}">
                <a16:creationId xmlns:a16="http://schemas.microsoft.com/office/drawing/2014/main" id="{10255F71-12D8-BA6F-91AE-44BBD681F7A1}"/>
              </a:ext>
            </a:extLst>
          </p:cNvPr>
          <p:cNvSpPr>
            <a:spLocks noGrp="1"/>
          </p:cNvSpPr>
          <p:nvPr>
            <p:ph type="sldNum" sz="quarter" idx="12"/>
          </p:nvPr>
        </p:nvSpPr>
        <p:spPr/>
        <p:txBody>
          <a:bodyPr/>
          <a:lstStyle/>
          <a:p>
            <a:fld id="{79330E59-B7C8-4B32-9EE4-56F4DE139626}" type="slidenum">
              <a:rPr lang="fr-FR" smtClean="0"/>
              <a:t>‹#›</a:t>
            </a:fld>
            <a:endParaRPr lang="fr-FR"/>
          </a:p>
        </p:txBody>
      </p:sp>
    </p:spTree>
    <p:extLst>
      <p:ext uri="{BB962C8B-B14F-4D97-AF65-F5344CB8AC3E}">
        <p14:creationId xmlns:p14="http://schemas.microsoft.com/office/powerpoint/2010/main" val="2664374991"/>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صورة مع تسمية توضيحية">
    <p:spTree>
      <p:nvGrpSpPr>
        <p:cNvPr id="1" name=""/>
        <p:cNvGrpSpPr/>
        <p:nvPr/>
      </p:nvGrpSpPr>
      <p:grpSpPr>
        <a:xfrm>
          <a:off x="0" y="0"/>
          <a:ext cx="0" cy="0"/>
          <a:chOff x="0" y="0"/>
          <a:chExt cx="0" cy="0"/>
        </a:xfrm>
      </p:grpSpPr>
      <p:sp>
        <p:nvSpPr>
          <p:cNvPr id="2" name="عنوان 1">
            <a:extLst>
              <a:ext uri="{FF2B5EF4-FFF2-40B4-BE49-F238E27FC236}">
                <a16:creationId xmlns:a16="http://schemas.microsoft.com/office/drawing/2014/main" id="{114234FF-BD5E-E4BA-DAE4-64C7EB7CFB26}"/>
              </a:ext>
            </a:extLst>
          </p:cNvPr>
          <p:cNvSpPr>
            <a:spLocks noGrp="1"/>
          </p:cNvSpPr>
          <p:nvPr>
            <p:ph type="title"/>
          </p:nvPr>
        </p:nvSpPr>
        <p:spPr>
          <a:xfrm>
            <a:off x="839788" y="457200"/>
            <a:ext cx="3932237" cy="1600200"/>
          </a:xfrm>
        </p:spPr>
        <p:txBody>
          <a:bodyPr anchor="b"/>
          <a:lstStyle>
            <a:lvl1pPr>
              <a:defRPr sz="3200"/>
            </a:lvl1pPr>
          </a:lstStyle>
          <a:p>
            <a:r>
              <a:rPr lang="ar-SA"/>
              <a:t>انقر لتحرير نمط عنوان الشكل الرئيسي</a:t>
            </a:r>
            <a:endParaRPr lang="fr-FR"/>
          </a:p>
        </p:txBody>
      </p:sp>
      <p:sp>
        <p:nvSpPr>
          <p:cNvPr id="3" name="عنصر نائب للصورة 2">
            <a:extLst>
              <a:ext uri="{FF2B5EF4-FFF2-40B4-BE49-F238E27FC236}">
                <a16:creationId xmlns:a16="http://schemas.microsoft.com/office/drawing/2014/main" id="{BC41FB89-D908-11E7-76D0-68D864A6419D}"/>
              </a:ext>
            </a:extLst>
          </p:cNvPr>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fr-FR"/>
          </a:p>
        </p:txBody>
      </p:sp>
      <p:sp>
        <p:nvSpPr>
          <p:cNvPr id="4" name="عنصر نائب للنص 3">
            <a:extLst>
              <a:ext uri="{FF2B5EF4-FFF2-40B4-BE49-F238E27FC236}">
                <a16:creationId xmlns:a16="http://schemas.microsoft.com/office/drawing/2014/main" id="{2004E4A7-5824-CFA7-B463-65CF99EDAEEB}"/>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ar-SA"/>
              <a:t>انقر لتحرير أنماط نص الشكل الرئيسي</a:t>
            </a:r>
          </a:p>
        </p:txBody>
      </p:sp>
      <p:sp>
        <p:nvSpPr>
          <p:cNvPr id="5" name="عنصر نائب للتاريخ 4">
            <a:extLst>
              <a:ext uri="{FF2B5EF4-FFF2-40B4-BE49-F238E27FC236}">
                <a16:creationId xmlns:a16="http://schemas.microsoft.com/office/drawing/2014/main" id="{378C2CE2-BD75-4B1F-366D-DC3A1BDF6E43}"/>
              </a:ext>
            </a:extLst>
          </p:cNvPr>
          <p:cNvSpPr>
            <a:spLocks noGrp="1"/>
          </p:cNvSpPr>
          <p:nvPr>
            <p:ph type="dt" sz="half" idx="10"/>
          </p:nvPr>
        </p:nvSpPr>
        <p:spPr/>
        <p:txBody>
          <a:bodyPr/>
          <a:lstStyle/>
          <a:p>
            <a:fld id="{AFCE7094-1F01-4A0B-B711-A4BFC5D05115}" type="datetimeFigureOut">
              <a:rPr lang="fr-FR" smtClean="0"/>
              <a:t>02/12/2024</a:t>
            </a:fld>
            <a:endParaRPr lang="fr-FR"/>
          </a:p>
        </p:txBody>
      </p:sp>
      <p:sp>
        <p:nvSpPr>
          <p:cNvPr id="6" name="عنصر نائب للتذييل 5">
            <a:extLst>
              <a:ext uri="{FF2B5EF4-FFF2-40B4-BE49-F238E27FC236}">
                <a16:creationId xmlns:a16="http://schemas.microsoft.com/office/drawing/2014/main" id="{9A2E29A7-D955-0784-B337-DEA99FB0F9D6}"/>
              </a:ext>
            </a:extLst>
          </p:cNvPr>
          <p:cNvSpPr>
            <a:spLocks noGrp="1"/>
          </p:cNvSpPr>
          <p:nvPr>
            <p:ph type="ftr" sz="quarter" idx="11"/>
          </p:nvPr>
        </p:nvSpPr>
        <p:spPr/>
        <p:txBody>
          <a:bodyPr/>
          <a:lstStyle/>
          <a:p>
            <a:endParaRPr lang="fr-FR"/>
          </a:p>
        </p:txBody>
      </p:sp>
      <p:sp>
        <p:nvSpPr>
          <p:cNvPr id="7" name="عنصر نائب لرقم الشريحة 6">
            <a:extLst>
              <a:ext uri="{FF2B5EF4-FFF2-40B4-BE49-F238E27FC236}">
                <a16:creationId xmlns:a16="http://schemas.microsoft.com/office/drawing/2014/main" id="{095A8C36-2CE7-5523-1A26-03D3EE3E09A1}"/>
              </a:ext>
            </a:extLst>
          </p:cNvPr>
          <p:cNvSpPr>
            <a:spLocks noGrp="1"/>
          </p:cNvSpPr>
          <p:nvPr>
            <p:ph type="sldNum" sz="quarter" idx="12"/>
          </p:nvPr>
        </p:nvSpPr>
        <p:spPr/>
        <p:txBody>
          <a:bodyPr/>
          <a:lstStyle/>
          <a:p>
            <a:fld id="{79330E59-B7C8-4B32-9EE4-56F4DE139626}" type="slidenum">
              <a:rPr lang="fr-FR" smtClean="0"/>
              <a:t>‹#›</a:t>
            </a:fld>
            <a:endParaRPr lang="fr-FR"/>
          </a:p>
        </p:txBody>
      </p:sp>
    </p:spTree>
    <p:extLst>
      <p:ext uri="{BB962C8B-B14F-4D97-AF65-F5344CB8AC3E}">
        <p14:creationId xmlns:p14="http://schemas.microsoft.com/office/powerpoint/2010/main" val="4193000120"/>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عنوان ونص عمودي">
    <p:spTree>
      <p:nvGrpSpPr>
        <p:cNvPr id="1" name=""/>
        <p:cNvGrpSpPr/>
        <p:nvPr/>
      </p:nvGrpSpPr>
      <p:grpSpPr>
        <a:xfrm>
          <a:off x="0" y="0"/>
          <a:ext cx="0" cy="0"/>
          <a:chOff x="0" y="0"/>
          <a:chExt cx="0" cy="0"/>
        </a:xfrm>
      </p:grpSpPr>
      <p:sp>
        <p:nvSpPr>
          <p:cNvPr id="2" name="عنوان 1">
            <a:extLst>
              <a:ext uri="{FF2B5EF4-FFF2-40B4-BE49-F238E27FC236}">
                <a16:creationId xmlns:a16="http://schemas.microsoft.com/office/drawing/2014/main" id="{FCDF26E3-C381-93B6-90EC-BE685470FDDE}"/>
              </a:ext>
            </a:extLst>
          </p:cNvPr>
          <p:cNvSpPr>
            <a:spLocks noGrp="1"/>
          </p:cNvSpPr>
          <p:nvPr>
            <p:ph type="title"/>
          </p:nvPr>
        </p:nvSpPr>
        <p:spPr/>
        <p:txBody>
          <a:bodyPr/>
          <a:lstStyle/>
          <a:p>
            <a:r>
              <a:rPr lang="ar-SA"/>
              <a:t>انقر لتحرير نمط عنوان الشكل الرئيسي</a:t>
            </a:r>
            <a:endParaRPr lang="fr-FR"/>
          </a:p>
        </p:txBody>
      </p:sp>
      <p:sp>
        <p:nvSpPr>
          <p:cNvPr id="3" name="عنصر نائب للعنوان العمودي 2">
            <a:extLst>
              <a:ext uri="{FF2B5EF4-FFF2-40B4-BE49-F238E27FC236}">
                <a16:creationId xmlns:a16="http://schemas.microsoft.com/office/drawing/2014/main" id="{CC2C816D-FD6E-8498-FC59-32CB2DD5AC4E}"/>
              </a:ext>
            </a:extLst>
          </p:cNvPr>
          <p:cNvSpPr>
            <a:spLocks noGrp="1"/>
          </p:cNvSpPr>
          <p:nvPr>
            <p:ph type="body" orient="vert" idx="1"/>
          </p:nvPr>
        </p:nvSpPr>
        <p:spPr/>
        <p:txBody>
          <a:bodyPr vert="eaVert"/>
          <a:lstStyle/>
          <a:p>
            <a:pPr lvl="0"/>
            <a:r>
              <a:rPr lang="ar-SA"/>
              <a:t>انقر لتحرير أنماط نص الشكل الرئيسي</a:t>
            </a:r>
          </a:p>
          <a:p>
            <a:pPr lvl="1"/>
            <a:r>
              <a:rPr lang="ar-SA"/>
              <a:t>المستوى الثاني</a:t>
            </a:r>
          </a:p>
          <a:p>
            <a:pPr lvl="2"/>
            <a:r>
              <a:rPr lang="ar-SA"/>
              <a:t>المستوى الثالث</a:t>
            </a:r>
          </a:p>
          <a:p>
            <a:pPr lvl="3"/>
            <a:r>
              <a:rPr lang="ar-SA"/>
              <a:t>المستوى الرابع</a:t>
            </a:r>
          </a:p>
          <a:p>
            <a:pPr lvl="4"/>
            <a:r>
              <a:rPr lang="ar-SA"/>
              <a:t>المستوى الخامس</a:t>
            </a:r>
            <a:endParaRPr lang="fr-FR"/>
          </a:p>
        </p:txBody>
      </p:sp>
      <p:sp>
        <p:nvSpPr>
          <p:cNvPr id="4" name="عنصر نائب للتاريخ 3">
            <a:extLst>
              <a:ext uri="{FF2B5EF4-FFF2-40B4-BE49-F238E27FC236}">
                <a16:creationId xmlns:a16="http://schemas.microsoft.com/office/drawing/2014/main" id="{9605509A-BCAF-63E4-5203-DB909075A0FD}"/>
              </a:ext>
            </a:extLst>
          </p:cNvPr>
          <p:cNvSpPr>
            <a:spLocks noGrp="1"/>
          </p:cNvSpPr>
          <p:nvPr>
            <p:ph type="dt" sz="half" idx="10"/>
          </p:nvPr>
        </p:nvSpPr>
        <p:spPr/>
        <p:txBody>
          <a:bodyPr/>
          <a:lstStyle/>
          <a:p>
            <a:fld id="{AFCE7094-1F01-4A0B-B711-A4BFC5D05115}" type="datetimeFigureOut">
              <a:rPr lang="fr-FR" smtClean="0"/>
              <a:t>02/12/2024</a:t>
            </a:fld>
            <a:endParaRPr lang="fr-FR"/>
          </a:p>
        </p:txBody>
      </p:sp>
      <p:sp>
        <p:nvSpPr>
          <p:cNvPr id="5" name="عنصر نائب للتذييل 4">
            <a:extLst>
              <a:ext uri="{FF2B5EF4-FFF2-40B4-BE49-F238E27FC236}">
                <a16:creationId xmlns:a16="http://schemas.microsoft.com/office/drawing/2014/main" id="{D653E163-027C-3D91-05D2-C3F47B931878}"/>
              </a:ext>
            </a:extLst>
          </p:cNvPr>
          <p:cNvSpPr>
            <a:spLocks noGrp="1"/>
          </p:cNvSpPr>
          <p:nvPr>
            <p:ph type="ftr" sz="quarter" idx="11"/>
          </p:nvPr>
        </p:nvSpPr>
        <p:spPr/>
        <p:txBody>
          <a:bodyPr/>
          <a:lstStyle/>
          <a:p>
            <a:endParaRPr lang="fr-FR"/>
          </a:p>
        </p:txBody>
      </p:sp>
      <p:sp>
        <p:nvSpPr>
          <p:cNvPr id="6" name="عنصر نائب لرقم الشريحة 5">
            <a:extLst>
              <a:ext uri="{FF2B5EF4-FFF2-40B4-BE49-F238E27FC236}">
                <a16:creationId xmlns:a16="http://schemas.microsoft.com/office/drawing/2014/main" id="{BA22E215-2E9D-1765-F3C0-B0694ECD617F}"/>
              </a:ext>
            </a:extLst>
          </p:cNvPr>
          <p:cNvSpPr>
            <a:spLocks noGrp="1"/>
          </p:cNvSpPr>
          <p:nvPr>
            <p:ph type="sldNum" sz="quarter" idx="12"/>
          </p:nvPr>
        </p:nvSpPr>
        <p:spPr/>
        <p:txBody>
          <a:bodyPr/>
          <a:lstStyle/>
          <a:p>
            <a:fld id="{79330E59-B7C8-4B32-9EE4-56F4DE139626}" type="slidenum">
              <a:rPr lang="fr-FR" smtClean="0"/>
              <a:t>‹#›</a:t>
            </a:fld>
            <a:endParaRPr lang="fr-FR"/>
          </a:p>
        </p:txBody>
      </p:sp>
    </p:spTree>
    <p:extLst>
      <p:ext uri="{BB962C8B-B14F-4D97-AF65-F5344CB8AC3E}">
        <p14:creationId xmlns:p14="http://schemas.microsoft.com/office/powerpoint/2010/main" val="3816085728"/>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عنوان ونص عموديان">
    <p:spTree>
      <p:nvGrpSpPr>
        <p:cNvPr id="1" name=""/>
        <p:cNvGrpSpPr/>
        <p:nvPr/>
      </p:nvGrpSpPr>
      <p:grpSpPr>
        <a:xfrm>
          <a:off x="0" y="0"/>
          <a:ext cx="0" cy="0"/>
          <a:chOff x="0" y="0"/>
          <a:chExt cx="0" cy="0"/>
        </a:xfrm>
      </p:grpSpPr>
      <p:sp>
        <p:nvSpPr>
          <p:cNvPr id="2" name="عنوان عمودي 1">
            <a:extLst>
              <a:ext uri="{FF2B5EF4-FFF2-40B4-BE49-F238E27FC236}">
                <a16:creationId xmlns:a16="http://schemas.microsoft.com/office/drawing/2014/main" id="{C033C47C-4718-5447-DFA9-2C93A97A7847}"/>
              </a:ext>
            </a:extLst>
          </p:cNvPr>
          <p:cNvSpPr>
            <a:spLocks noGrp="1"/>
          </p:cNvSpPr>
          <p:nvPr>
            <p:ph type="title" orient="vert"/>
          </p:nvPr>
        </p:nvSpPr>
        <p:spPr>
          <a:xfrm>
            <a:off x="8724900" y="365125"/>
            <a:ext cx="2628900" cy="5811838"/>
          </a:xfrm>
        </p:spPr>
        <p:txBody>
          <a:bodyPr vert="eaVert"/>
          <a:lstStyle/>
          <a:p>
            <a:r>
              <a:rPr lang="ar-SA"/>
              <a:t>انقر لتحرير نمط عنوان الشكل الرئيسي</a:t>
            </a:r>
            <a:endParaRPr lang="fr-FR"/>
          </a:p>
        </p:txBody>
      </p:sp>
      <p:sp>
        <p:nvSpPr>
          <p:cNvPr id="3" name="عنصر نائب للعنوان العمودي 2">
            <a:extLst>
              <a:ext uri="{FF2B5EF4-FFF2-40B4-BE49-F238E27FC236}">
                <a16:creationId xmlns:a16="http://schemas.microsoft.com/office/drawing/2014/main" id="{3C15812C-2453-0027-EEF6-6F25E4FBFCA8}"/>
              </a:ext>
            </a:extLst>
          </p:cNvPr>
          <p:cNvSpPr>
            <a:spLocks noGrp="1"/>
          </p:cNvSpPr>
          <p:nvPr>
            <p:ph type="body" orient="vert" idx="1"/>
          </p:nvPr>
        </p:nvSpPr>
        <p:spPr>
          <a:xfrm>
            <a:off x="838200" y="365125"/>
            <a:ext cx="7734300" cy="5811838"/>
          </a:xfrm>
        </p:spPr>
        <p:txBody>
          <a:bodyPr vert="eaVert"/>
          <a:lstStyle/>
          <a:p>
            <a:pPr lvl="0"/>
            <a:r>
              <a:rPr lang="ar-SA"/>
              <a:t>انقر لتحرير أنماط نص الشكل الرئيسي</a:t>
            </a:r>
          </a:p>
          <a:p>
            <a:pPr lvl="1"/>
            <a:r>
              <a:rPr lang="ar-SA"/>
              <a:t>المستوى الثاني</a:t>
            </a:r>
          </a:p>
          <a:p>
            <a:pPr lvl="2"/>
            <a:r>
              <a:rPr lang="ar-SA"/>
              <a:t>المستوى الثالث</a:t>
            </a:r>
          </a:p>
          <a:p>
            <a:pPr lvl="3"/>
            <a:r>
              <a:rPr lang="ar-SA"/>
              <a:t>المستوى الرابع</a:t>
            </a:r>
          </a:p>
          <a:p>
            <a:pPr lvl="4"/>
            <a:r>
              <a:rPr lang="ar-SA"/>
              <a:t>المستوى الخامس</a:t>
            </a:r>
            <a:endParaRPr lang="fr-FR"/>
          </a:p>
        </p:txBody>
      </p:sp>
      <p:sp>
        <p:nvSpPr>
          <p:cNvPr id="4" name="عنصر نائب للتاريخ 3">
            <a:extLst>
              <a:ext uri="{FF2B5EF4-FFF2-40B4-BE49-F238E27FC236}">
                <a16:creationId xmlns:a16="http://schemas.microsoft.com/office/drawing/2014/main" id="{9F7FCEAF-E8F3-B655-B2CE-0527EFF87744}"/>
              </a:ext>
            </a:extLst>
          </p:cNvPr>
          <p:cNvSpPr>
            <a:spLocks noGrp="1"/>
          </p:cNvSpPr>
          <p:nvPr>
            <p:ph type="dt" sz="half" idx="10"/>
          </p:nvPr>
        </p:nvSpPr>
        <p:spPr/>
        <p:txBody>
          <a:bodyPr/>
          <a:lstStyle/>
          <a:p>
            <a:fld id="{AFCE7094-1F01-4A0B-B711-A4BFC5D05115}" type="datetimeFigureOut">
              <a:rPr lang="fr-FR" smtClean="0"/>
              <a:t>02/12/2024</a:t>
            </a:fld>
            <a:endParaRPr lang="fr-FR"/>
          </a:p>
        </p:txBody>
      </p:sp>
      <p:sp>
        <p:nvSpPr>
          <p:cNvPr id="5" name="عنصر نائب للتذييل 4">
            <a:extLst>
              <a:ext uri="{FF2B5EF4-FFF2-40B4-BE49-F238E27FC236}">
                <a16:creationId xmlns:a16="http://schemas.microsoft.com/office/drawing/2014/main" id="{6B7FC4D3-A47D-D315-91B0-15C9480CB24A}"/>
              </a:ext>
            </a:extLst>
          </p:cNvPr>
          <p:cNvSpPr>
            <a:spLocks noGrp="1"/>
          </p:cNvSpPr>
          <p:nvPr>
            <p:ph type="ftr" sz="quarter" idx="11"/>
          </p:nvPr>
        </p:nvSpPr>
        <p:spPr/>
        <p:txBody>
          <a:bodyPr/>
          <a:lstStyle/>
          <a:p>
            <a:endParaRPr lang="fr-FR"/>
          </a:p>
        </p:txBody>
      </p:sp>
      <p:sp>
        <p:nvSpPr>
          <p:cNvPr id="6" name="عنصر نائب لرقم الشريحة 5">
            <a:extLst>
              <a:ext uri="{FF2B5EF4-FFF2-40B4-BE49-F238E27FC236}">
                <a16:creationId xmlns:a16="http://schemas.microsoft.com/office/drawing/2014/main" id="{24339801-275B-B2B2-3386-BDA2E8E22273}"/>
              </a:ext>
            </a:extLst>
          </p:cNvPr>
          <p:cNvSpPr>
            <a:spLocks noGrp="1"/>
          </p:cNvSpPr>
          <p:nvPr>
            <p:ph type="sldNum" sz="quarter" idx="12"/>
          </p:nvPr>
        </p:nvSpPr>
        <p:spPr/>
        <p:txBody>
          <a:bodyPr/>
          <a:lstStyle/>
          <a:p>
            <a:fld id="{79330E59-B7C8-4B32-9EE4-56F4DE139626}" type="slidenum">
              <a:rPr lang="fr-FR" smtClean="0"/>
              <a:t>‹#›</a:t>
            </a:fld>
            <a:endParaRPr lang="fr-FR"/>
          </a:p>
        </p:txBody>
      </p:sp>
    </p:spTree>
    <p:extLst>
      <p:ext uri="{BB962C8B-B14F-4D97-AF65-F5344CB8AC3E}">
        <p14:creationId xmlns:p14="http://schemas.microsoft.com/office/powerpoint/2010/main" val="108384385"/>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userDrawn="1">
  <p:cSld name="07 options">
    <p:spTree>
      <p:nvGrpSpPr>
        <p:cNvPr id="1" name=""/>
        <p:cNvGrpSpPr/>
        <p:nvPr/>
      </p:nvGrpSpPr>
      <p:grpSpPr>
        <a:xfrm>
          <a:off x="0" y="0"/>
          <a:ext cx="0" cy="0"/>
          <a:chOff x="0" y="0"/>
          <a:chExt cx="0" cy="0"/>
        </a:xfrm>
      </p:grpSpPr>
      <p:sp>
        <p:nvSpPr>
          <p:cNvPr id="10" name="Text Placeholder 33"/>
          <p:cNvSpPr>
            <a:spLocks noGrp="1"/>
          </p:cNvSpPr>
          <p:nvPr>
            <p:ph type="body" sz="quarter" idx="15" hasCustomPrompt="1"/>
          </p:nvPr>
        </p:nvSpPr>
        <p:spPr>
          <a:xfrm>
            <a:off x="1592579" y="5462584"/>
            <a:ext cx="1741172" cy="858842"/>
          </a:xfrm>
        </p:spPr>
        <p:txBody>
          <a:bodyPr>
            <a:noAutofit/>
          </a:bodyPr>
          <a:lstStyle>
            <a:lvl1pPr marL="0" indent="0">
              <a:buNone/>
              <a:defRPr sz="1100">
                <a:solidFill>
                  <a:schemeClr val="tx1"/>
                </a:solidFill>
              </a:defRPr>
            </a:lvl1pPr>
          </a:lstStyle>
          <a:p>
            <a:pPr lvl="0"/>
            <a:r>
              <a:rPr lang="en-US" dirty="0"/>
              <a:t>Lorem ipsum dolor sit amet, consectetur adipiscing elit, sed do eiusmod tempor</a:t>
            </a:r>
          </a:p>
        </p:txBody>
      </p:sp>
      <p:sp>
        <p:nvSpPr>
          <p:cNvPr id="11" name="Text Placeholder 36"/>
          <p:cNvSpPr>
            <a:spLocks noGrp="1"/>
          </p:cNvSpPr>
          <p:nvPr>
            <p:ph type="body" sz="quarter" idx="16" hasCustomPrompt="1"/>
          </p:nvPr>
        </p:nvSpPr>
        <p:spPr>
          <a:xfrm>
            <a:off x="1592580" y="5191915"/>
            <a:ext cx="1741172" cy="270669"/>
          </a:xfrm>
        </p:spPr>
        <p:txBody>
          <a:bodyPr>
            <a:noAutofit/>
          </a:bodyPr>
          <a:lstStyle>
            <a:lvl1pPr marL="0" indent="0" algn="l">
              <a:buNone/>
              <a:defRPr kumimoji="0" lang="en-US" sz="1600" b="1" i="0" u="none" strike="noStrike" kern="1200" cap="none" normalizeH="0" baseline="0" dirty="0" smtClean="0">
                <a:ln>
                  <a:noFill/>
                </a:ln>
                <a:solidFill>
                  <a:schemeClr val="tx1"/>
                </a:solidFill>
                <a:effectLst/>
                <a:latin typeface="Open Sans" panose="020B0606030504020204" pitchFamily="34" charset="0"/>
                <a:ea typeface="+mn-ea"/>
                <a:cs typeface="+mn-cs"/>
              </a:defRPr>
            </a:lvl1pPr>
            <a:lvl2pPr>
              <a:defRPr kumimoji="0" lang="en-US" sz="2400" b="1" i="0" u="none" strike="noStrike" kern="1200" cap="none" normalizeH="0" baseline="0" dirty="0" smtClean="0">
                <a:ln>
                  <a:noFill/>
                </a:ln>
                <a:solidFill>
                  <a:srgbClr val="FE2635"/>
                </a:solidFill>
                <a:effectLst/>
                <a:latin typeface="Open Sans" panose="020B0606030504020204" pitchFamily="34" charset="0"/>
                <a:ea typeface="+mn-ea"/>
                <a:cs typeface="+mn-cs"/>
              </a:defRPr>
            </a:lvl2pPr>
            <a:lvl3pPr>
              <a:defRPr kumimoji="0" lang="en-US" sz="2400" b="1" i="0" u="none" strike="noStrike" kern="1200" cap="none" normalizeH="0" baseline="0" dirty="0" smtClean="0">
                <a:ln>
                  <a:noFill/>
                </a:ln>
                <a:solidFill>
                  <a:srgbClr val="FE2635"/>
                </a:solidFill>
                <a:effectLst/>
                <a:latin typeface="Open Sans" panose="020B0606030504020204" pitchFamily="34" charset="0"/>
                <a:ea typeface="+mn-ea"/>
                <a:cs typeface="+mn-cs"/>
              </a:defRPr>
            </a:lvl3pPr>
            <a:lvl4pPr>
              <a:defRPr kumimoji="0" lang="en-US" sz="2400" b="1" i="0" u="none" strike="noStrike" kern="1200" cap="none" normalizeH="0" baseline="0" dirty="0" smtClean="0">
                <a:ln>
                  <a:noFill/>
                </a:ln>
                <a:solidFill>
                  <a:srgbClr val="FE2635"/>
                </a:solidFill>
                <a:effectLst/>
                <a:latin typeface="Open Sans" panose="020B0606030504020204" pitchFamily="34" charset="0"/>
                <a:ea typeface="+mn-ea"/>
                <a:cs typeface="+mn-cs"/>
              </a:defRPr>
            </a:lvl4pPr>
            <a:lvl5pPr>
              <a:defRPr kumimoji="0" lang="ru-RU" sz="2400" b="1" i="0" u="none" strike="noStrike" kern="1200" cap="none" normalizeH="0" baseline="0" dirty="0">
                <a:ln>
                  <a:noFill/>
                </a:ln>
                <a:solidFill>
                  <a:srgbClr val="FE2635"/>
                </a:solidFill>
                <a:effectLst/>
                <a:latin typeface="Open Sans" panose="020B0606030504020204" pitchFamily="34" charset="0"/>
                <a:ea typeface="+mn-ea"/>
                <a:cs typeface="+mn-cs"/>
              </a:defRPr>
            </a:lvl5pPr>
          </a:lstStyle>
          <a:p>
            <a:pPr lvl="0"/>
            <a:r>
              <a:rPr lang="en-US" dirty="0"/>
              <a:t>INFODATA 0</a:t>
            </a:r>
            <a:r>
              <a:rPr lang="uk-UA" dirty="0"/>
              <a:t>4</a:t>
            </a:r>
            <a:endParaRPr lang="ru-RU" dirty="0"/>
          </a:p>
        </p:txBody>
      </p:sp>
      <p:sp>
        <p:nvSpPr>
          <p:cNvPr id="26" name="Text Placeholder 33"/>
          <p:cNvSpPr>
            <a:spLocks noGrp="1"/>
          </p:cNvSpPr>
          <p:nvPr>
            <p:ph type="body" sz="quarter" idx="17" hasCustomPrompt="1"/>
          </p:nvPr>
        </p:nvSpPr>
        <p:spPr>
          <a:xfrm>
            <a:off x="1141729" y="4027484"/>
            <a:ext cx="1741172" cy="858842"/>
          </a:xfrm>
        </p:spPr>
        <p:txBody>
          <a:bodyPr>
            <a:noAutofit/>
          </a:bodyPr>
          <a:lstStyle>
            <a:lvl1pPr marL="0" indent="0">
              <a:buNone/>
              <a:defRPr sz="1100">
                <a:solidFill>
                  <a:schemeClr val="tx1"/>
                </a:solidFill>
              </a:defRPr>
            </a:lvl1pPr>
          </a:lstStyle>
          <a:p>
            <a:pPr lvl="0"/>
            <a:r>
              <a:rPr lang="en-US" dirty="0"/>
              <a:t>Lorem ipsum dolor sit amet, consectetur adipiscing elit, sed do eiusmod tempor</a:t>
            </a:r>
          </a:p>
        </p:txBody>
      </p:sp>
      <p:sp>
        <p:nvSpPr>
          <p:cNvPr id="27" name="Text Placeholder 36"/>
          <p:cNvSpPr>
            <a:spLocks noGrp="1"/>
          </p:cNvSpPr>
          <p:nvPr>
            <p:ph type="body" sz="quarter" idx="18" hasCustomPrompt="1"/>
          </p:nvPr>
        </p:nvSpPr>
        <p:spPr>
          <a:xfrm>
            <a:off x="1141730" y="3756815"/>
            <a:ext cx="1741172" cy="270669"/>
          </a:xfrm>
        </p:spPr>
        <p:txBody>
          <a:bodyPr>
            <a:noAutofit/>
          </a:bodyPr>
          <a:lstStyle>
            <a:lvl1pPr marL="0" indent="0" algn="l">
              <a:buNone/>
              <a:defRPr kumimoji="0" lang="en-US" sz="1600" b="1" i="0" u="none" strike="noStrike" kern="1200" cap="none" normalizeH="0" baseline="0" dirty="0" smtClean="0">
                <a:ln>
                  <a:noFill/>
                </a:ln>
                <a:solidFill>
                  <a:schemeClr val="tx1"/>
                </a:solidFill>
                <a:effectLst/>
                <a:latin typeface="Open Sans" panose="020B0606030504020204" pitchFamily="34" charset="0"/>
                <a:ea typeface="+mn-ea"/>
                <a:cs typeface="+mn-cs"/>
              </a:defRPr>
            </a:lvl1pPr>
            <a:lvl2pPr>
              <a:defRPr kumimoji="0" lang="en-US" sz="2400" b="1" i="0" u="none" strike="noStrike" kern="1200" cap="none" normalizeH="0" baseline="0" dirty="0" smtClean="0">
                <a:ln>
                  <a:noFill/>
                </a:ln>
                <a:solidFill>
                  <a:srgbClr val="FE2635"/>
                </a:solidFill>
                <a:effectLst/>
                <a:latin typeface="Open Sans" panose="020B0606030504020204" pitchFamily="34" charset="0"/>
                <a:ea typeface="+mn-ea"/>
                <a:cs typeface="+mn-cs"/>
              </a:defRPr>
            </a:lvl2pPr>
            <a:lvl3pPr>
              <a:defRPr kumimoji="0" lang="en-US" sz="2400" b="1" i="0" u="none" strike="noStrike" kern="1200" cap="none" normalizeH="0" baseline="0" dirty="0" smtClean="0">
                <a:ln>
                  <a:noFill/>
                </a:ln>
                <a:solidFill>
                  <a:srgbClr val="FE2635"/>
                </a:solidFill>
                <a:effectLst/>
                <a:latin typeface="Open Sans" panose="020B0606030504020204" pitchFamily="34" charset="0"/>
                <a:ea typeface="+mn-ea"/>
                <a:cs typeface="+mn-cs"/>
              </a:defRPr>
            </a:lvl3pPr>
            <a:lvl4pPr>
              <a:defRPr kumimoji="0" lang="en-US" sz="2400" b="1" i="0" u="none" strike="noStrike" kern="1200" cap="none" normalizeH="0" baseline="0" dirty="0" smtClean="0">
                <a:ln>
                  <a:noFill/>
                </a:ln>
                <a:solidFill>
                  <a:srgbClr val="FE2635"/>
                </a:solidFill>
                <a:effectLst/>
                <a:latin typeface="Open Sans" panose="020B0606030504020204" pitchFamily="34" charset="0"/>
                <a:ea typeface="+mn-ea"/>
                <a:cs typeface="+mn-cs"/>
              </a:defRPr>
            </a:lvl4pPr>
            <a:lvl5pPr>
              <a:defRPr kumimoji="0" lang="ru-RU" sz="2400" b="1" i="0" u="none" strike="noStrike" kern="1200" cap="none" normalizeH="0" baseline="0" dirty="0">
                <a:ln>
                  <a:noFill/>
                </a:ln>
                <a:solidFill>
                  <a:srgbClr val="FE2635"/>
                </a:solidFill>
                <a:effectLst/>
                <a:latin typeface="Open Sans" panose="020B0606030504020204" pitchFamily="34" charset="0"/>
                <a:ea typeface="+mn-ea"/>
                <a:cs typeface="+mn-cs"/>
              </a:defRPr>
            </a:lvl5pPr>
          </a:lstStyle>
          <a:p>
            <a:pPr lvl="0"/>
            <a:r>
              <a:rPr lang="en-US" dirty="0"/>
              <a:t>INFODATA 03</a:t>
            </a:r>
            <a:endParaRPr lang="ru-RU" dirty="0"/>
          </a:p>
        </p:txBody>
      </p:sp>
      <p:sp>
        <p:nvSpPr>
          <p:cNvPr id="28" name="Text Placeholder 33"/>
          <p:cNvSpPr>
            <a:spLocks noGrp="1"/>
          </p:cNvSpPr>
          <p:nvPr>
            <p:ph type="body" sz="quarter" idx="19" hasCustomPrompt="1"/>
          </p:nvPr>
        </p:nvSpPr>
        <p:spPr>
          <a:xfrm>
            <a:off x="1141729" y="2586034"/>
            <a:ext cx="1741172" cy="858842"/>
          </a:xfrm>
        </p:spPr>
        <p:txBody>
          <a:bodyPr>
            <a:noAutofit/>
          </a:bodyPr>
          <a:lstStyle>
            <a:lvl1pPr marL="0" indent="0">
              <a:buNone/>
              <a:defRPr sz="1100">
                <a:solidFill>
                  <a:schemeClr val="tx1"/>
                </a:solidFill>
              </a:defRPr>
            </a:lvl1pPr>
          </a:lstStyle>
          <a:p>
            <a:pPr lvl="0"/>
            <a:r>
              <a:rPr lang="en-US" dirty="0"/>
              <a:t>Lorem ipsum dolor sit amet, consectetur adipiscing elit, sed do eiusmod tempor</a:t>
            </a:r>
          </a:p>
        </p:txBody>
      </p:sp>
      <p:sp>
        <p:nvSpPr>
          <p:cNvPr id="29" name="Text Placeholder 36"/>
          <p:cNvSpPr>
            <a:spLocks noGrp="1"/>
          </p:cNvSpPr>
          <p:nvPr>
            <p:ph type="body" sz="quarter" idx="20" hasCustomPrompt="1"/>
          </p:nvPr>
        </p:nvSpPr>
        <p:spPr>
          <a:xfrm>
            <a:off x="1141730" y="2315365"/>
            <a:ext cx="1741172" cy="270669"/>
          </a:xfrm>
        </p:spPr>
        <p:txBody>
          <a:bodyPr>
            <a:noAutofit/>
          </a:bodyPr>
          <a:lstStyle>
            <a:lvl1pPr marL="0" indent="0" algn="l">
              <a:buNone/>
              <a:defRPr kumimoji="0" lang="en-US" sz="1600" b="1" i="0" u="none" strike="noStrike" kern="1200" cap="none" normalizeH="0" baseline="0" dirty="0" smtClean="0">
                <a:ln>
                  <a:noFill/>
                </a:ln>
                <a:solidFill>
                  <a:schemeClr val="tx1"/>
                </a:solidFill>
                <a:effectLst/>
                <a:latin typeface="Open Sans" panose="020B0606030504020204" pitchFamily="34" charset="0"/>
                <a:ea typeface="+mn-ea"/>
                <a:cs typeface="+mn-cs"/>
              </a:defRPr>
            </a:lvl1pPr>
            <a:lvl2pPr>
              <a:defRPr kumimoji="0" lang="en-US" sz="2400" b="1" i="0" u="none" strike="noStrike" kern="1200" cap="none" normalizeH="0" baseline="0" dirty="0" smtClean="0">
                <a:ln>
                  <a:noFill/>
                </a:ln>
                <a:solidFill>
                  <a:srgbClr val="FE2635"/>
                </a:solidFill>
                <a:effectLst/>
                <a:latin typeface="Open Sans" panose="020B0606030504020204" pitchFamily="34" charset="0"/>
                <a:ea typeface="+mn-ea"/>
                <a:cs typeface="+mn-cs"/>
              </a:defRPr>
            </a:lvl2pPr>
            <a:lvl3pPr>
              <a:defRPr kumimoji="0" lang="en-US" sz="2400" b="1" i="0" u="none" strike="noStrike" kern="1200" cap="none" normalizeH="0" baseline="0" dirty="0" smtClean="0">
                <a:ln>
                  <a:noFill/>
                </a:ln>
                <a:solidFill>
                  <a:srgbClr val="FE2635"/>
                </a:solidFill>
                <a:effectLst/>
                <a:latin typeface="Open Sans" panose="020B0606030504020204" pitchFamily="34" charset="0"/>
                <a:ea typeface="+mn-ea"/>
                <a:cs typeface="+mn-cs"/>
              </a:defRPr>
            </a:lvl3pPr>
            <a:lvl4pPr>
              <a:defRPr kumimoji="0" lang="en-US" sz="2400" b="1" i="0" u="none" strike="noStrike" kern="1200" cap="none" normalizeH="0" baseline="0" dirty="0" smtClean="0">
                <a:ln>
                  <a:noFill/>
                </a:ln>
                <a:solidFill>
                  <a:srgbClr val="FE2635"/>
                </a:solidFill>
                <a:effectLst/>
                <a:latin typeface="Open Sans" panose="020B0606030504020204" pitchFamily="34" charset="0"/>
                <a:ea typeface="+mn-ea"/>
                <a:cs typeface="+mn-cs"/>
              </a:defRPr>
            </a:lvl4pPr>
            <a:lvl5pPr>
              <a:defRPr kumimoji="0" lang="ru-RU" sz="2400" b="1" i="0" u="none" strike="noStrike" kern="1200" cap="none" normalizeH="0" baseline="0" dirty="0">
                <a:ln>
                  <a:noFill/>
                </a:ln>
                <a:solidFill>
                  <a:srgbClr val="FE2635"/>
                </a:solidFill>
                <a:effectLst/>
                <a:latin typeface="Open Sans" panose="020B0606030504020204" pitchFamily="34" charset="0"/>
                <a:ea typeface="+mn-ea"/>
                <a:cs typeface="+mn-cs"/>
              </a:defRPr>
            </a:lvl5pPr>
          </a:lstStyle>
          <a:p>
            <a:pPr lvl="0"/>
            <a:r>
              <a:rPr lang="en-US" dirty="0"/>
              <a:t>INFODATA </a:t>
            </a:r>
            <a:r>
              <a:rPr lang="uk-UA" dirty="0"/>
              <a:t>02</a:t>
            </a:r>
            <a:endParaRPr lang="ru-RU" dirty="0"/>
          </a:p>
        </p:txBody>
      </p:sp>
      <p:sp>
        <p:nvSpPr>
          <p:cNvPr id="30" name="Text Placeholder 33"/>
          <p:cNvSpPr>
            <a:spLocks noGrp="1"/>
          </p:cNvSpPr>
          <p:nvPr>
            <p:ph type="body" sz="quarter" idx="21" hasCustomPrompt="1"/>
          </p:nvPr>
        </p:nvSpPr>
        <p:spPr>
          <a:xfrm>
            <a:off x="9115598" y="1129643"/>
            <a:ext cx="1741172" cy="858842"/>
          </a:xfrm>
        </p:spPr>
        <p:txBody>
          <a:bodyPr>
            <a:noAutofit/>
          </a:bodyPr>
          <a:lstStyle>
            <a:lvl1pPr marL="0" indent="0" algn="r">
              <a:buNone/>
              <a:defRPr sz="1100">
                <a:solidFill>
                  <a:schemeClr val="tx1"/>
                </a:solidFill>
              </a:defRPr>
            </a:lvl1pPr>
          </a:lstStyle>
          <a:p>
            <a:pPr lvl="0"/>
            <a:r>
              <a:rPr lang="en-US" dirty="0"/>
              <a:t>Lorem ipsum dolor sit amet, consectetur adipiscing elit, sed do eiusmod tempor</a:t>
            </a:r>
          </a:p>
        </p:txBody>
      </p:sp>
      <p:sp>
        <p:nvSpPr>
          <p:cNvPr id="31" name="Text Placeholder 36"/>
          <p:cNvSpPr>
            <a:spLocks noGrp="1"/>
          </p:cNvSpPr>
          <p:nvPr>
            <p:ph type="body" sz="quarter" idx="22" hasCustomPrompt="1"/>
          </p:nvPr>
        </p:nvSpPr>
        <p:spPr>
          <a:xfrm>
            <a:off x="9115599" y="858974"/>
            <a:ext cx="1741172" cy="270669"/>
          </a:xfrm>
        </p:spPr>
        <p:txBody>
          <a:bodyPr>
            <a:noAutofit/>
          </a:bodyPr>
          <a:lstStyle>
            <a:lvl1pPr marL="0" indent="0" algn="r">
              <a:buNone/>
              <a:defRPr kumimoji="0" lang="en-US" sz="1600" b="1" i="0" u="none" strike="noStrike" kern="1200" cap="none" normalizeH="0" baseline="0" dirty="0" smtClean="0">
                <a:ln>
                  <a:noFill/>
                </a:ln>
                <a:solidFill>
                  <a:schemeClr val="tx1"/>
                </a:solidFill>
                <a:effectLst/>
                <a:latin typeface="Open Sans" panose="020B0606030504020204" pitchFamily="34" charset="0"/>
                <a:ea typeface="+mn-ea"/>
                <a:cs typeface="+mn-cs"/>
              </a:defRPr>
            </a:lvl1pPr>
            <a:lvl2pPr>
              <a:defRPr kumimoji="0" lang="en-US" sz="2400" b="1" i="0" u="none" strike="noStrike" kern="1200" cap="none" normalizeH="0" baseline="0" dirty="0" smtClean="0">
                <a:ln>
                  <a:noFill/>
                </a:ln>
                <a:solidFill>
                  <a:srgbClr val="FE2635"/>
                </a:solidFill>
                <a:effectLst/>
                <a:latin typeface="Open Sans" panose="020B0606030504020204" pitchFamily="34" charset="0"/>
                <a:ea typeface="+mn-ea"/>
                <a:cs typeface="+mn-cs"/>
              </a:defRPr>
            </a:lvl2pPr>
            <a:lvl3pPr>
              <a:defRPr kumimoji="0" lang="en-US" sz="2400" b="1" i="0" u="none" strike="noStrike" kern="1200" cap="none" normalizeH="0" baseline="0" dirty="0" smtClean="0">
                <a:ln>
                  <a:noFill/>
                </a:ln>
                <a:solidFill>
                  <a:srgbClr val="FE2635"/>
                </a:solidFill>
                <a:effectLst/>
                <a:latin typeface="Open Sans" panose="020B0606030504020204" pitchFamily="34" charset="0"/>
                <a:ea typeface="+mn-ea"/>
                <a:cs typeface="+mn-cs"/>
              </a:defRPr>
            </a:lvl3pPr>
            <a:lvl4pPr>
              <a:defRPr kumimoji="0" lang="en-US" sz="2400" b="1" i="0" u="none" strike="noStrike" kern="1200" cap="none" normalizeH="0" baseline="0" dirty="0" smtClean="0">
                <a:ln>
                  <a:noFill/>
                </a:ln>
                <a:solidFill>
                  <a:srgbClr val="FE2635"/>
                </a:solidFill>
                <a:effectLst/>
                <a:latin typeface="Open Sans" panose="020B0606030504020204" pitchFamily="34" charset="0"/>
                <a:ea typeface="+mn-ea"/>
                <a:cs typeface="+mn-cs"/>
              </a:defRPr>
            </a:lvl4pPr>
            <a:lvl5pPr>
              <a:defRPr kumimoji="0" lang="ru-RU" sz="2400" b="1" i="0" u="none" strike="noStrike" kern="1200" cap="none" normalizeH="0" baseline="0" dirty="0">
                <a:ln>
                  <a:noFill/>
                </a:ln>
                <a:solidFill>
                  <a:srgbClr val="FE2635"/>
                </a:solidFill>
                <a:effectLst/>
                <a:latin typeface="Open Sans" panose="020B0606030504020204" pitchFamily="34" charset="0"/>
                <a:ea typeface="+mn-ea"/>
                <a:cs typeface="+mn-cs"/>
              </a:defRPr>
            </a:lvl5pPr>
          </a:lstStyle>
          <a:p>
            <a:pPr lvl="0"/>
            <a:r>
              <a:rPr lang="en-US" dirty="0"/>
              <a:t>INFODATA 0</a:t>
            </a:r>
            <a:r>
              <a:rPr lang="uk-UA" dirty="0"/>
              <a:t>5</a:t>
            </a:r>
            <a:endParaRPr lang="ru-RU" dirty="0"/>
          </a:p>
        </p:txBody>
      </p:sp>
      <p:sp>
        <p:nvSpPr>
          <p:cNvPr id="32" name="Text Placeholder 33"/>
          <p:cNvSpPr>
            <a:spLocks noGrp="1"/>
          </p:cNvSpPr>
          <p:nvPr>
            <p:ph type="body" sz="quarter" idx="23" hasCustomPrompt="1"/>
          </p:nvPr>
        </p:nvSpPr>
        <p:spPr>
          <a:xfrm>
            <a:off x="9321338" y="3015455"/>
            <a:ext cx="1741172" cy="858842"/>
          </a:xfrm>
        </p:spPr>
        <p:txBody>
          <a:bodyPr>
            <a:noAutofit/>
          </a:bodyPr>
          <a:lstStyle>
            <a:lvl1pPr marL="0" indent="0" algn="r">
              <a:buNone/>
              <a:defRPr sz="1100">
                <a:solidFill>
                  <a:schemeClr val="tx1"/>
                </a:solidFill>
              </a:defRPr>
            </a:lvl1pPr>
          </a:lstStyle>
          <a:p>
            <a:pPr lvl="0"/>
            <a:r>
              <a:rPr lang="en-US" dirty="0"/>
              <a:t>Lorem ipsum dolor sit amet, consectetur adipiscing elit, sed do eiusmod tempor</a:t>
            </a:r>
          </a:p>
        </p:txBody>
      </p:sp>
      <p:sp>
        <p:nvSpPr>
          <p:cNvPr id="33" name="Text Placeholder 36"/>
          <p:cNvSpPr>
            <a:spLocks noGrp="1"/>
          </p:cNvSpPr>
          <p:nvPr>
            <p:ph type="body" sz="quarter" idx="24" hasCustomPrompt="1"/>
          </p:nvPr>
        </p:nvSpPr>
        <p:spPr>
          <a:xfrm>
            <a:off x="9321339" y="2744786"/>
            <a:ext cx="1741172" cy="270669"/>
          </a:xfrm>
        </p:spPr>
        <p:txBody>
          <a:bodyPr>
            <a:noAutofit/>
          </a:bodyPr>
          <a:lstStyle>
            <a:lvl1pPr marL="0" indent="0" algn="r">
              <a:buNone/>
              <a:defRPr kumimoji="0" lang="en-US" sz="1600" b="1" i="0" u="none" strike="noStrike" kern="1200" cap="none" normalizeH="0" baseline="0" dirty="0" smtClean="0">
                <a:ln>
                  <a:noFill/>
                </a:ln>
                <a:solidFill>
                  <a:schemeClr val="tx1"/>
                </a:solidFill>
                <a:effectLst/>
                <a:latin typeface="Open Sans" panose="020B0606030504020204" pitchFamily="34" charset="0"/>
                <a:ea typeface="+mn-ea"/>
                <a:cs typeface="+mn-cs"/>
              </a:defRPr>
            </a:lvl1pPr>
            <a:lvl2pPr>
              <a:defRPr kumimoji="0" lang="en-US" sz="2400" b="1" i="0" u="none" strike="noStrike" kern="1200" cap="none" normalizeH="0" baseline="0" dirty="0" smtClean="0">
                <a:ln>
                  <a:noFill/>
                </a:ln>
                <a:solidFill>
                  <a:srgbClr val="FE2635"/>
                </a:solidFill>
                <a:effectLst/>
                <a:latin typeface="Open Sans" panose="020B0606030504020204" pitchFamily="34" charset="0"/>
                <a:ea typeface="+mn-ea"/>
                <a:cs typeface="+mn-cs"/>
              </a:defRPr>
            </a:lvl2pPr>
            <a:lvl3pPr>
              <a:defRPr kumimoji="0" lang="en-US" sz="2400" b="1" i="0" u="none" strike="noStrike" kern="1200" cap="none" normalizeH="0" baseline="0" dirty="0" smtClean="0">
                <a:ln>
                  <a:noFill/>
                </a:ln>
                <a:solidFill>
                  <a:srgbClr val="FE2635"/>
                </a:solidFill>
                <a:effectLst/>
                <a:latin typeface="Open Sans" panose="020B0606030504020204" pitchFamily="34" charset="0"/>
                <a:ea typeface="+mn-ea"/>
                <a:cs typeface="+mn-cs"/>
              </a:defRPr>
            </a:lvl3pPr>
            <a:lvl4pPr>
              <a:defRPr kumimoji="0" lang="en-US" sz="2400" b="1" i="0" u="none" strike="noStrike" kern="1200" cap="none" normalizeH="0" baseline="0" dirty="0" smtClean="0">
                <a:ln>
                  <a:noFill/>
                </a:ln>
                <a:solidFill>
                  <a:srgbClr val="FE2635"/>
                </a:solidFill>
                <a:effectLst/>
                <a:latin typeface="Open Sans" panose="020B0606030504020204" pitchFamily="34" charset="0"/>
                <a:ea typeface="+mn-ea"/>
                <a:cs typeface="+mn-cs"/>
              </a:defRPr>
            </a:lvl4pPr>
            <a:lvl5pPr>
              <a:defRPr kumimoji="0" lang="ru-RU" sz="2400" b="1" i="0" u="none" strike="noStrike" kern="1200" cap="none" normalizeH="0" baseline="0" dirty="0">
                <a:ln>
                  <a:noFill/>
                </a:ln>
                <a:solidFill>
                  <a:srgbClr val="FE2635"/>
                </a:solidFill>
                <a:effectLst/>
                <a:latin typeface="Open Sans" panose="020B0606030504020204" pitchFamily="34" charset="0"/>
                <a:ea typeface="+mn-ea"/>
                <a:cs typeface="+mn-cs"/>
              </a:defRPr>
            </a:lvl5pPr>
          </a:lstStyle>
          <a:p>
            <a:pPr lvl="0"/>
            <a:r>
              <a:rPr lang="en-US" dirty="0"/>
              <a:t>INFODATA 0</a:t>
            </a:r>
            <a:r>
              <a:rPr lang="uk-UA" dirty="0"/>
              <a:t>6</a:t>
            </a:r>
            <a:endParaRPr lang="ru-RU" dirty="0"/>
          </a:p>
        </p:txBody>
      </p:sp>
      <p:sp>
        <p:nvSpPr>
          <p:cNvPr id="34" name="Text Placeholder 33"/>
          <p:cNvSpPr>
            <a:spLocks noGrp="1"/>
          </p:cNvSpPr>
          <p:nvPr>
            <p:ph type="body" sz="quarter" idx="25" hasCustomPrompt="1"/>
          </p:nvPr>
        </p:nvSpPr>
        <p:spPr>
          <a:xfrm>
            <a:off x="9115598" y="4901267"/>
            <a:ext cx="1741172" cy="858842"/>
          </a:xfrm>
        </p:spPr>
        <p:txBody>
          <a:bodyPr>
            <a:noAutofit/>
          </a:bodyPr>
          <a:lstStyle>
            <a:lvl1pPr marL="0" indent="0" algn="r">
              <a:buNone/>
              <a:defRPr sz="1100">
                <a:solidFill>
                  <a:schemeClr val="tx1"/>
                </a:solidFill>
              </a:defRPr>
            </a:lvl1pPr>
          </a:lstStyle>
          <a:p>
            <a:pPr lvl="0"/>
            <a:r>
              <a:rPr lang="en-US" dirty="0"/>
              <a:t>Lorem ipsum dolor sit amet, consectetur adipiscing elit, sed do eiusmod tempor</a:t>
            </a:r>
          </a:p>
        </p:txBody>
      </p:sp>
      <p:sp>
        <p:nvSpPr>
          <p:cNvPr id="35" name="Text Placeholder 36"/>
          <p:cNvSpPr>
            <a:spLocks noGrp="1"/>
          </p:cNvSpPr>
          <p:nvPr>
            <p:ph type="body" sz="quarter" idx="26" hasCustomPrompt="1"/>
          </p:nvPr>
        </p:nvSpPr>
        <p:spPr>
          <a:xfrm>
            <a:off x="9115599" y="4630598"/>
            <a:ext cx="1741172" cy="270669"/>
          </a:xfrm>
        </p:spPr>
        <p:txBody>
          <a:bodyPr>
            <a:noAutofit/>
          </a:bodyPr>
          <a:lstStyle>
            <a:lvl1pPr marL="0" indent="0" algn="r">
              <a:buNone/>
              <a:defRPr kumimoji="0" lang="en-US" sz="1600" b="1" i="0" u="none" strike="noStrike" kern="1200" cap="none" normalizeH="0" baseline="0" dirty="0" smtClean="0">
                <a:ln>
                  <a:noFill/>
                </a:ln>
                <a:solidFill>
                  <a:schemeClr val="tx1"/>
                </a:solidFill>
                <a:effectLst/>
                <a:latin typeface="Open Sans" panose="020B0606030504020204" pitchFamily="34" charset="0"/>
                <a:ea typeface="+mn-ea"/>
                <a:cs typeface="+mn-cs"/>
              </a:defRPr>
            </a:lvl1pPr>
            <a:lvl2pPr>
              <a:defRPr kumimoji="0" lang="en-US" sz="2400" b="1" i="0" u="none" strike="noStrike" kern="1200" cap="none" normalizeH="0" baseline="0" dirty="0" smtClean="0">
                <a:ln>
                  <a:noFill/>
                </a:ln>
                <a:solidFill>
                  <a:srgbClr val="FE2635"/>
                </a:solidFill>
                <a:effectLst/>
                <a:latin typeface="Open Sans" panose="020B0606030504020204" pitchFamily="34" charset="0"/>
                <a:ea typeface="+mn-ea"/>
                <a:cs typeface="+mn-cs"/>
              </a:defRPr>
            </a:lvl2pPr>
            <a:lvl3pPr>
              <a:defRPr kumimoji="0" lang="en-US" sz="2400" b="1" i="0" u="none" strike="noStrike" kern="1200" cap="none" normalizeH="0" baseline="0" dirty="0" smtClean="0">
                <a:ln>
                  <a:noFill/>
                </a:ln>
                <a:solidFill>
                  <a:srgbClr val="FE2635"/>
                </a:solidFill>
                <a:effectLst/>
                <a:latin typeface="Open Sans" panose="020B0606030504020204" pitchFamily="34" charset="0"/>
                <a:ea typeface="+mn-ea"/>
                <a:cs typeface="+mn-cs"/>
              </a:defRPr>
            </a:lvl3pPr>
            <a:lvl4pPr>
              <a:defRPr kumimoji="0" lang="en-US" sz="2400" b="1" i="0" u="none" strike="noStrike" kern="1200" cap="none" normalizeH="0" baseline="0" dirty="0" smtClean="0">
                <a:ln>
                  <a:noFill/>
                </a:ln>
                <a:solidFill>
                  <a:srgbClr val="FE2635"/>
                </a:solidFill>
                <a:effectLst/>
                <a:latin typeface="Open Sans" panose="020B0606030504020204" pitchFamily="34" charset="0"/>
                <a:ea typeface="+mn-ea"/>
                <a:cs typeface="+mn-cs"/>
              </a:defRPr>
            </a:lvl4pPr>
            <a:lvl5pPr>
              <a:defRPr kumimoji="0" lang="ru-RU" sz="2400" b="1" i="0" u="none" strike="noStrike" kern="1200" cap="none" normalizeH="0" baseline="0" dirty="0">
                <a:ln>
                  <a:noFill/>
                </a:ln>
                <a:solidFill>
                  <a:srgbClr val="FE2635"/>
                </a:solidFill>
                <a:effectLst/>
                <a:latin typeface="Open Sans" panose="020B0606030504020204" pitchFamily="34" charset="0"/>
                <a:ea typeface="+mn-ea"/>
                <a:cs typeface="+mn-cs"/>
              </a:defRPr>
            </a:lvl5pPr>
          </a:lstStyle>
          <a:p>
            <a:pPr lvl="0"/>
            <a:r>
              <a:rPr lang="en-US" dirty="0"/>
              <a:t>INFODATA 0</a:t>
            </a:r>
            <a:r>
              <a:rPr lang="uk-UA" dirty="0"/>
              <a:t>7</a:t>
            </a:r>
            <a:endParaRPr lang="ru-RU" dirty="0"/>
          </a:p>
        </p:txBody>
      </p:sp>
      <p:sp>
        <p:nvSpPr>
          <p:cNvPr id="36" name="Text Placeholder 33"/>
          <p:cNvSpPr>
            <a:spLocks noGrp="1"/>
          </p:cNvSpPr>
          <p:nvPr>
            <p:ph type="body" sz="quarter" idx="27" hasCustomPrompt="1"/>
          </p:nvPr>
        </p:nvSpPr>
        <p:spPr>
          <a:xfrm>
            <a:off x="1592579" y="1129643"/>
            <a:ext cx="1741172" cy="858842"/>
          </a:xfrm>
        </p:spPr>
        <p:txBody>
          <a:bodyPr>
            <a:noAutofit/>
          </a:bodyPr>
          <a:lstStyle>
            <a:lvl1pPr marL="0" indent="0">
              <a:buNone/>
              <a:defRPr sz="1100">
                <a:solidFill>
                  <a:schemeClr val="tx1"/>
                </a:solidFill>
              </a:defRPr>
            </a:lvl1pPr>
          </a:lstStyle>
          <a:p>
            <a:pPr lvl="0"/>
            <a:r>
              <a:rPr lang="en-US" dirty="0"/>
              <a:t>Lorem ipsum dolor sit amet, consectetur adipiscing elit, sed do eiusmod tempor</a:t>
            </a:r>
          </a:p>
        </p:txBody>
      </p:sp>
      <p:sp>
        <p:nvSpPr>
          <p:cNvPr id="37" name="Text Placeholder 36"/>
          <p:cNvSpPr>
            <a:spLocks noGrp="1"/>
          </p:cNvSpPr>
          <p:nvPr>
            <p:ph type="body" sz="quarter" idx="28" hasCustomPrompt="1"/>
          </p:nvPr>
        </p:nvSpPr>
        <p:spPr>
          <a:xfrm>
            <a:off x="1592580" y="858974"/>
            <a:ext cx="1741172" cy="270669"/>
          </a:xfrm>
        </p:spPr>
        <p:txBody>
          <a:bodyPr>
            <a:noAutofit/>
          </a:bodyPr>
          <a:lstStyle>
            <a:lvl1pPr marL="0" indent="0" algn="l">
              <a:buNone/>
              <a:defRPr kumimoji="0" lang="en-US" sz="1600" b="1" i="0" u="none" strike="noStrike" kern="1200" cap="none" normalizeH="0" baseline="0" dirty="0" smtClean="0">
                <a:ln>
                  <a:noFill/>
                </a:ln>
                <a:solidFill>
                  <a:schemeClr val="tx1"/>
                </a:solidFill>
                <a:effectLst/>
                <a:latin typeface="Open Sans" panose="020B0606030504020204" pitchFamily="34" charset="0"/>
                <a:ea typeface="+mn-ea"/>
                <a:cs typeface="+mn-cs"/>
              </a:defRPr>
            </a:lvl1pPr>
            <a:lvl2pPr>
              <a:defRPr kumimoji="0" lang="en-US" sz="2400" b="1" i="0" u="none" strike="noStrike" kern="1200" cap="none" normalizeH="0" baseline="0" dirty="0" smtClean="0">
                <a:ln>
                  <a:noFill/>
                </a:ln>
                <a:solidFill>
                  <a:srgbClr val="FE2635"/>
                </a:solidFill>
                <a:effectLst/>
                <a:latin typeface="Open Sans" panose="020B0606030504020204" pitchFamily="34" charset="0"/>
                <a:ea typeface="+mn-ea"/>
                <a:cs typeface="+mn-cs"/>
              </a:defRPr>
            </a:lvl2pPr>
            <a:lvl3pPr>
              <a:defRPr kumimoji="0" lang="en-US" sz="2400" b="1" i="0" u="none" strike="noStrike" kern="1200" cap="none" normalizeH="0" baseline="0" dirty="0" smtClean="0">
                <a:ln>
                  <a:noFill/>
                </a:ln>
                <a:solidFill>
                  <a:srgbClr val="FE2635"/>
                </a:solidFill>
                <a:effectLst/>
                <a:latin typeface="Open Sans" panose="020B0606030504020204" pitchFamily="34" charset="0"/>
                <a:ea typeface="+mn-ea"/>
                <a:cs typeface="+mn-cs"/>
              </a:defRPr>
            </a:lvl3pPr>
            <a:lvl4pPr>
              <a:defRPr kumimoji="0" lang="en-US" sz="2400" b="1" i="0" u="none" strike="noStrike" kern="1200" cap="none" normalizeH="0" baseline="0" dirty="0" smtClean="0">
                <a:ln>
                  <a:noFill/>
                </a:ln>
                <a:solidFill>
                  <a:srgbClr val="FE2635"/>
                </a:solidFill>
                <a:effectLst/>
                <a:latin typeface="Open Sans" panose="020B0606030504020204" pitchFamily="34" charset="0"/>
                <a:ea typeface="+mn-ea"/>
                <a:cs typeface="+mn-cs"/>
              </a:defRPr>
            </a:lvl4pPr>
            <a:lvl5pPr>
              <a:defRPr kumimoji="0" lang="ru-RU" sz="2400" b="1" i="0" u="none" strike="noStrike" kern="1200" cap="none" normalizeH="0" baseline="0" dirty="0">
                <a:ln>
                  <a:noFill/>
                </a:ln>
                <a:solidFill>
                  <a:srgbClr val="FE2635"/>
                </a:solidFill>
                <a:effectLst/>
                <a:latin typeface="Open Sans" panose="020B0606030504020204" pitchFamily="34" charset="0"/>
                <a:ea typeface="+mn-ea"/>
                <a:cs typeface="+mn-cs"/>
              </a:defRPr>
            </a:lvl5pPr>
          </a:lstStyle>
          <a:p>
            <a:pPr lvl="0"/>
            <a:r>
              <a:rPr lang="en-US" dirty="0"/>
              <a:t>INFODATA </a:t>
            </a:r>
            <a:r>
              <a:rPr lang="uk-UA" dirty="0"/>
              <a:t>01</a:t>
            </a:r>
            <a:endParaRPr lang="ru-RU" dirty="0"/>
          </a:p>
        </p:txBody>
      </p:sp>
    </p:spTree>
    <p:extLst>
      <p:ext uri="{BB962C8B-B14F-4D97-AF65-F5344CB8AC3E}">
        <p14:creationId xmlns:p14="http://schemas.microsoft.com/office/powerpoint/2010/main" val="206133339"/>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userDrawn="1">
  <p:cSld name="04 options">
    <p:spTree>
      <p:nvGrpSpPr>
        <p:cNvPr id="1" name=""/>
        <p:cNvGrpSpPr/>
        <p:nvPr/>
      </p:nvGrpSpPr>
      <p:grpSpPr>
        <a:xfrm>
          <a:off x="0" y="0"/>
          <a:ext cx="0" cy="0"/>
          <a:chOff x="0" y="0"/>
          <a:chExt cx="0" cy="0"/>
        </a:xfrm>
      </p:grpSpPr>
      <p:sp>
        <p:nvSpPr>
          <p:cNvPr id="34" name="Text Placeholder 33"/>
          <p:cNvSpPr>
            <a:spLocks noGrp="1"/>
          </p:cNvSpPr>
          <p:nvPr>
            <p:ph type="body" sz="quarter" idx="11" hasCustomPrompt="1"/>
          </p:nvPr>
        </p:nvSpPr>
        <p:spPr>
          <a:xfrm>
            <a:off x="1106805" y="1762439"/>
            <a:ext cx="2531746" cy="858842"/>
          </a:xfrm>
        </p:spPr>
        <p:txBody>
          <a:bodyPr>
            <a:noAutofit/>
          </a:bodyPr>
          <a:lstStyle>
            <a:lvl1pPr marL="0" indent="0">
              <a:buNone/>
              <a:defRPr sz="1200">
                <a:solidFill>
                  <a:schemeClr val="tx1"/>
                </a:solidFill>
              </a:defRPr>
            </a:lvl1pPr>
          </a:lstStyle>
          <a:p>
            <a:pPr lvl="0"/>
            <a:r>
              <a:rPr lang="en-US" dirty="0"/>
              <a:t>Lorem ipsum dolor sit amet, consectetur adipiscing elit, sed do eiusmod tempor incididunt ut labore et dolore magna aliqua. </a:t>
            </a:r>
          </a:p>
        </p:txBody>
      </p:sp>
      <p:sp>
        <p:nvSpPr>
          <p:cNvPr id="37" name="Text Placeholder 36"/>
          <p:cNvSpPr>
            <a:spLocks noGrp="1"/>
          </p:cNvSpPr>
          <p:nvPr>
            <p:ph type="body" sz="quarter" idx="12" hasCustomPrompt="1"/>
          </p:nvPr>
        </p:nvSpPr>
        <p:spPr>
          <a:xfrm>
            <a:off x="8905875" y="1221101"/>
            <a:ext cx="2489516" cy="541338"/>
          </a:xfrm>
        </p:spPr>
        <p:txBody>
          <a:bodyPr>
            <a:noAutofit/>
          </a:bodyPr>
          <a:lstStyle>
            <a:lvl1pPr marL="0" indent="0" algn="r">
              <a:buNone/>
              <a:defRPr kumimoji="0" lang="en-US" sz="2400" b="1" i="0" u="none" strike="noStrike" kern="1200" cap="none" normalizeH="0" baseline="0" dirty="0" smtClean="0">
                <a:ln>
                  <a:noFill/>
                </a:ln>
                <a:solidFill>
                  <a:schemeClr val="tx1"/>
                </a:solidFill>
                <a:effectLst/>
                <a:latin typeface="Open Sans" panose="020B0606030504020204" pitchFamily="34" charset="0"/>
                <a:ea typeface="+mn-ea"/>
                <a:cs typeface="+mn-cs"/>
              </a:defRPr>
            </a:lvl1pPr>
            <a:lvl2pPr>
              <a:defRPr kumimoji="0" lang="en-US" sz="2400" b="1" i="0" u="none" strike="noStrike" kern="1200" cap="none" normalizeH="0" baseline="0" dirty="0" smtClean="0">
                <a:ln>
                  <a:noFill/>
                </a:ln>
                <a:solidFill>
                  <a:srgbClr val="FE2635"/>
                </a:solidFill>
                <a:effectLst/>
                <a:latin typeface="Open Sans" panose="020B0606030504020204" pitchFamily="34" charset="0"/>
                <a:ea typeface="+mn-ea"/>
                <a:cs typeface="+mn-cs"/>
              </a:defRPr>
            </a:lvl2pPr>
            <a:lvl3pPr>
              <a:defRPr kumimoji="0" lang="en-US" sz="2400" b="1" i="0" u="none" strike="noStrike" kern="1200" cap="none" normalizeH="0" baseline="0" dirty="0" smtClean="0">
                <a:ln>
                  <a:noFill/>
                </a:ln>
                <a:solidFill>
                  <a:srgbClr val="FE2635"/>
                </a:solidFill>
                <a:effectLst/>
                <a:latin typeface="Open Sans" panose="020B0606030504020204" pitchFamily="34" charset="0"/>
                <a:ea typeface="+mn-ea"/>
                <a:cs typeface="+mn-cs"/>
              </a:defRPr>
            </a:lvl3pPr>
            <a:lvl4pPr>
              <a:defRPr kumimoji="0" lang="en-US" sz="2400" b="1" i="0" u="none" strike="noStrike" kern="1200" cap="none" normalizeH="0" baseline="0" dirty="0" smtClean="0">
                <a:ln>
                  <a:noFill/>
                </a:ln>
                <a:solidFill>
                  <a:srgbClr val="FE2635"/>
                </a:solidFill>
                <a:effectLst/>
                <a:latin typeface="Open Sans" panose="020B0606030504020204" pitchFamily="34" charset="0"/>
                <a:ea typeface="+mn-ea"/>
                <a:cs typeface="+mn-cs"/>
              </a:defRPr>
            </a:lvl4pPr>
            <a:lvl5pPr>
              <a:defRPr kumimoji="0" lang="ru-RU" sz="2400" b="1" i="0" u="none" strike="noStrike" kern="1200" cap="none" normalizeH="0" baseline="0" dirty="0">
                <a:ln>
                  <a:noFill/>
                </a:ln>
                <a:solidFill>
                  <a:srgbClr val="FE2635"/>
                </a:solidFill>
                <a:effectLst/>
                <a:latin typeface="Open Sans" panose="020B0606030504020204" pitchFamily="34" charset="0"/>
                <a:ea typeface="+mn-ea"/>
                <a:cs typeface="+mn-cs"/>
              </a:defRPr>
            </a:lvl5pPr>
          </a:lstStyle>
          <a:p>
            <a:pPr lvl="0"/>
            <a:r>
              <a:rPr lang="en-US" dirty="0"/>
              <a:t>INFODATA </a:t>
            </a:r>
            <a:r>
              <a:rPr lang="ru-RU" dirty="0"/>
              <a:t>3</a:t>
            </a:r>
          </a:p>
        </p:txBody>
      </p:sp>
      <p:sp>
        <p:nvSpPr>
          <p:cNvPr id="44" name="Text Placeholder 33"/>
          <p:cNvSpPr>
            <a:spLocks noGrp="1"/>
          </p:cNvSpPr>
          <p:nvPr>
            <p:ph type="body" sz="quarter" idx="13" hasCustomPrompt="1"/>
          </p:nvPr>
        </p:nvSpPr>
        <p:spPr>
          <a:xfrm>
            <a:off x="8791575" y="1775139"/>
            <a:ext cx="2603816" cy="793752"/>
          </a:xfrm>
        </p:spPr>
        <p:txBody>
          <a:bodyPr>
            <a:noAutofit/>
          </a:bodyPr>
          <a:lstStyle>
            <a:lvl1pPr marL="0" indent="0" algn="r">
              <a:buNone/>
              <a:defRPr sz="1200">
                <a:solidFill>
                  <a:schemeClr val="tx1"/>
                </a:solidFill>
              </a:defRPr>
            </a:lvl1pPr>
          </a:lstStyle>
          <a:p>
            <a:pPr lvl="0"/>
            <a:r>
              <a:rPr lang="en-US" dirty="0"/>
              <a:t>Lorem ipsum dolor sit amet, consectetur adipiscing elit, sed do eiusmod tempor incididunt ut labore et dolore magna aliqua. </a:t>
            </a:r>
          </a:p>
        </p:txBody>
      </p:sp>
      <p:sp>
        <p:nvSpPr>
          <p:cNvPr id="45" name="Text Placeholder 36"/>
          <p:cNvSpPr>
            <a:spLocks noGrp="1"/>
          </p:cNvSpPr>
          <p:nvPr>
            <p:ph type="body" sz="quarter" idx="14" hasCustomPrompt="1"/>
          </p:nvPr>
        </p:nvSpPr>
        <p:spPr>
          <a:xfrm>
            <a:off x="1106804" y="1221101"/>
            <a:ext cx="2531747" cy="541338"/>
          </a:xfrm>
        </p:spPr>
        <p:txBody>
          <a:bodyPr>
            <a:noAutofit/>
          </a:bodyPr>
          <a:lstStyle>
            <a:lvl1pPr marL="0" indent="0" algn="l">
              <a:buNone/>
              <a:defRPr kumimoji="0" lang="en-US" sz="2400" b="1" i="0" u="none" strike="noStrike" kern="1200" cap="none" normalizeH="0" baseline="0" dirty="0" smtClean="0">
                <a:ln>
                  <a:noFill/>
                </a:ln>
                <a:solidFill>
                  <a:schemeClr val="tx1"/>
                </a:solidFill>
                <a:effectLst/>
                <a:latin typeface="Open Sans" panose="020B0606030504020204" pitchFamily="34" charset="0"/>
                <a:ea typeface="+mn-ea"/>
                <a:cs typeface="+mn-cs"/>
              </a:defRPr>
            </a:lvl1pPr>
            <a:lvl2pPr>
              <a:defRPr kumimoji="0" lang="en-US" sz="2400" b="1" i="0" u="none" strike="noStrike" kern="1200" cap="none" normalizeH="0" baseline="0" dirty="0" smtClean="0">
                <a:ln>
                  <a:noFill/>
                </a:ln>
                <a:solidFill>
                  <a:srgbClr val="FE2635"/>
                </a:solidFill>
                <a:effectLst/>
                <a:latin typeface="Open Sans" panose="020B0606030504020204" pitchFamily="34" charset="0"/>
                <a:ea typeface="+mn-ea"/>
                <a:cs typeface="+mn-cs"/>
              </a:defRPr>
            </a:lvl2pPr>
            <a:lvl3pPr>
              <a:defRPr kumimoji="0" lang="en-US" sz="2400" b="1" i="0" u="none" strike="noStrike" kern="1200" cap="none" normalizeH="0" baseline="0" dirty="0" smtClean="0">
                <a:ln>
                  <a:noFill/>
                </a:ln>
                <a:solidFill>
                  <a:srgbClr val="FE2635"/>
                </a:solidFill>
                <a:effectLst/>
                <a:latin typeface="Open Sans" panose="020B0606030504020204" pitchFamily="34" charset="0"/>
                <a:ea typeface="+mn-ea"/>
                <a:cs typeface="+mn-cs"/>
              </a:defRPr>
            </a:lvl3pPr>
            <a:lvl4pPr>
              <a:defRPr kumimoji="0" lang="en-US" sz="2400" b="1" i="0" u="none" strike="noStrike" kern="1200" cap="none" normalizeH="0" baseline="0" dirty="0" smtClean="0">
                <a:ln>
                  <a:noFill/>
                </a:ln>
                <a:solidFill>
                  <a:srgbClr val="FE2635"/>
                </a:solidFill>
                <a:effectLst/>
                <a:latin typeface="Open Sans" panose="020B0606030504020204" pitchFamily="34" charset="0"/>
                <a:ea typeface="+mn-ea"/>
                <a:cs typeface="+mn-cs"/>
              </a:defRPr>
            </a:lvl4pPr>
            <a:lvl5pPr>
              <a:defRPr kumimoji="0" lang="ru-RU" sz="2400" b="1" i="0" u="none" strike="noStrike" kern="1200" cap="none" normalizeH="0" baseline="0" dirty="0">
                <a:ln>
                  <a:noFill/>
                </a:ln>
                <a:solidFill>
                  <a:srgbClr val="FE2635"/>
                </a:solidFill>
                <a:effectLst/>
                <a:latin typeface="Open Sans" panose="020B0606030504020204" pitchFamily="34" charset="0"/>
                <a:ea typeface="+mn-ea"/>
                <a:cs typeface="+mn-cs"/>
              </a:defRPr>
            </a:lvl5pPr>
          </a:lstStyle>
          <a:p>
            <a:pPr lvl="0"/>
            <a:r>
              <a:rPr lang="en-US" dirty="0"/>
              <a:t>INFODATA 0</a:t>
            </a:r>
            <a:r>
              <a:rPr lang="ru-RU" dirty="0"/>
              <a:t>2</a:t>
            </a:r>
          </a:p>
        </p:txBody>
      </p:sp>
      <p:sp>
        <p:nvSpPr>
          <p:cNvPr id="10" name="Text Placeholder 33"/>
          <p:cNvSpPr>
            <a:spLocks noGrp="1"/>
          </p:cNvSpPr>
          <p:nvPr>
            <p:ph type="body" sz="quarter" idx="15" hasCustomPrompt="1"/>
          </p:nvPr>
        </p:nvSpPr>
        <p:spPr>
          <a:xfrm>
            <a:off x="1106805" y="4827584"/>
            <a:ext cx="2531746" cy="858842"/>
          </a:xfrm>
        </p:spPr>
        <p:txBody>
          <a:bodyPr>
            <a:noAutofit/>
          </a:bodyPr>
          <a:lstStyle>
            <a:lvl1pPr marL="0" indent="0">
              <a:buNone/>
              <a:defRPr sz="1200">
                <a:solidFill>
                  <a:schemeClr val="tx1"/>
                </a:solidFill>
              </a:defRPr>
            </a:lvl1pPr>
          </a:lstStyle>
          <a:p>
            <a:pPr lvl="0"/>
            <a:r>
              <a:rPr lang="en-US" dirty="0"/>
              <a:t>Lorem ipsum dolor sit amet, consectetur adipiscing elit, sed do eiusmod tempor incididunt ut labore et dolore magna aliqua. </a:t>
            </a:r>
          </a:p>
        </p:txBody>
      </p:sp>
      <p:sp>
        <p:nvSpPr>
          <p:cNvPr id="11" name="Text Placeholder 36"/>
          <p:cNvSpPr>
            <a:spLocks noGrp="1"/>
          </p:cNvSpPr>
          <p:nvPr>
            <p:ph type="body" sz="quarter" idx="16" hasCustomPrompt="1"/>
          </p:nvPr>
        </p:nvSpPr>
        <p:spPr>
          <a:xfrm>
            <a:off x="1106804" y="4286246"/>
            <a:ext cx="2531747" cy="541338"/>
          </a:xfrm>
        </p:spPr>
        <p:txBody>
          <a:bodyPr>
            <a:noAutofit/>
          </a:bodyPr>
          <a:lstStyle>
            <a:lvl1pPr marL="0" indent="0" algn="l">
              <a:buNone/>
              <a:defRPr kumimoji="0" lang="en-US" sz="2400" b="1" i="0" u="none" strike="noStrike" kern="1200" cap="none" normalizeH="0" baseline="0" dirty="0" smtClean="0">
                <a:ln>
                  <a:noFill/>
                </a:ln>
                <a:solidFill>
                  <a:schemeClr val="tx1"/>
                </a:solidFill>
                <a:effectLst/>
                <a:latin typeface="Open Sans" panose="020B0606030504020204" pitchFamily="34" charset="0"/>
                <a:ea typeface="+mn-ea"/>
                <a:cs typeface="+mn-cs"/>
              </a:defRPr>
            </a:lvl1pPr>
            <a:lvl2pPr>
              <a:defRPr kumimoji="0" lang="en-US" sz="2400" b="1" i="0" u="none" strike="noStrike" kern="1200" cap="none" normalizeH="0" baseline="0" dirty="0" smtClean="0">
                <a:ln>
                  <a:noFill/>
                </a:ln>
                <a:solidFill>
                  <a:srgbClr val="FE2635"/>
                </a:solidFill>
                <a:effectLst/>
                <a:latin typeface="Open Sans" panose="020B0606030504020204" pitchFamily="34" charset="0"/>
                <a:ea typeface="+mn-ea"/>
                <a:cs typeface="+mn-cs"/>
              </a:defRPr>
            </a:lvl2pPr>
            <a:lvl3pPr>
              <a:defRPr kumimoji="0" lang="en-US" sz="2400" b="1" i="0" u="none" strike="noStrike" kern="1200" cap="none" normalizeH="0" baseline="0" dirty="0" smtClean="0">
                <a:ln>
                  <a:noFill/>
                </a:ln>
                <a:solidFill>
                  <a:srgbClr val="FE2635"/>
                </a:solidFill>
                <a:effectLst/>
                <a:latin typeface="Open Sans" panose="020B0606030504020204" pitchFamily="34" charset="0"/>
                <a:ea typeface="+mn-ea"/>
                <a:cs typeface="+mn-cs"/>
              </a:defRPr>
            </a:lvl3pPr>
            <a:lvl4pPr>
              <a:defRPr kumimoji="0" lang="en-US" sz="2400" b="1" i="0" u="none" strike="noStrike" kern="1200" cap="none" normalizeH="0" baseline="0" dirty="0" smtClean="0">
                <a:ln>
                  <a:noFill/>
                </a:ln>
                <a:solidFill>
                  <a:srgbClr val="FE2635"/>
                </a:solidFill>
                <a:effectLst/>
                <a:latin typeface="Open Sans" panose="020B0606030504020204" pitchFamily="34" charset="0"/>
                <a:ea typeface="+mn-ea"/>
                <a:cs typeface="+mn-cs"/>
              </a:defRPr>
            </a:lvl4pPr>
            <a:lvl5pPr>
              <a:defRPr kumimoji="0" lang="ru-RU" sz="2400" b="1" i="0" u="none" strike="noStrike" kern="1200" cap="none" normalizeH="0" baseline="0" dirty="0">
                <a:ln>
                  <a:noFill/>
                </a:ln>
                <a:solidFill>
                  <a:srgbClr val="FE2635"/>
                </a:solidFill>
                <a:effectLst/>
                <a:latin typeface="Open Sans" panose="020B0606030504020204" pitchFamily="34" charset="0"/>
                <a:ea typeface="+mn-ea"/>
                <a:cs typeface="+mn-cs"/>
              </a:defRPr>
            </a:lvl5pPr>
          </a:lstStyle>
          <a:p>
            <a:pPr lvl="0"/>
            <a:r>
              <a:rPr lang="en-US" dirty="0"/>
              <a:t>INFODATA 0</a:t>
            </a:r>
            <a:r>
              <a:rPr lang="ru-RU" dirty="0"/>
              <a:t>1</a:t>
            </a:r>
          </a:p>
        </p:txBody>
      </p:sp>
      <p:sp>
        <p:nvSpPr>
          <p:cNvPr id="12" name="Text Placeholder 36"/>
          <p:cNvSpPr>
            <a:spLocks noGrp="1"/>
          </p:cNvSpPr>
          <p:nvPr>
            <p:ph type="body" sz="quarter" idx="17" hasCustomPrompt="1"/>
          </p:nvPr>
        </p:nvSpPr>
        <p:spPr>
          <a:xfrm>
            <a:off x="8905875" y="4286246"/>
            <a:ext cx="2489516" cy="541338"/>
          </a:xfrm>
        </p:spPr>
        <p:txBody>
          <a:bodyPr>
            <a:noAutofit/>
          </a:bodyPr>
          <a:lstStyle>
            <a:lvl1pPr marL="0" indent="0" algn="r">
              <a:buNone/>
              <a:defRPr kumimoji="0" lang="en-US" sz="2400" b="1" i="0" u="none" strike="noStrike" kern="1200" cap="none" normalizeH="0" baseline="0" dirty="0" smtClean="0">
                <a:ln>
                  <a:noFill/>
                </a:ln>
                <a:solidFill>
                  <a:schemeClr val="tx1"/>
                </a:solidFill>
                <a:effectLst/>
                <a:latin typeface="Open Sans" panose="020B0606030504020204" pitchFamily="34" charset="0"/>
                <a:ea typeface="+mn-ea"/>
                <a:cs typeface="+mn-cs"/>
              </a:defRPr>
            </a:lvl1pPr>
            <a:lvl2pPr>
              <a:defRPr kumimoji="0" lang="en-US" sz="2400" b="1" i="0" u="none" strike="noStrike" kern="1200" cap="none" normalizeH="0" baseline="0" dirty="0" smtClean="0">
                <a:ln>
                  <a:noFill/>
                </a:ln>
                <a:solidFill>
                  <a:srgbClr val="FE2635"/>
                </a:solidFill>
                <a:effectLst/>
                <a:latin typeface="Open Sans" panose="020B0606030504020204" pitchFamily="34" charset="0"/>
                <a:ea typeface="+mn-ea"/>
                <a:cs typeface="+mn-cs"/>
              </a:defRPr>
            </a:lvl2pPr>
            <a:lvl3pPr>
              <a:defRPr kumimoji="0" lang="en-US" sz="2400" b="1" i="0" u="none" strike="noStrike" kern="1200" cap="none" normalizeH="0" baseline="0" dirty="0" smtClean="0">
                <a:ln>
                  <a:noFill/>
                </a:ln>
                <a:solidFill>
                  <a:srgbClr val="FE2635"/>
                </a:solidFill>
                <a:effectLst/>
                <a:latin typeface="Open Sans" panose="020B0606030504020204" pitchFamily="34" charset="0"/>
                <a:ea typeface="+mn-ea"/>
                <a:cs typeface="+mn-cs"/>
              </a:defRPr>
            </a:lvl3pPr>
            <a:lvl4pPr>
              <a:defRPr kumimoji="0" lang="en-US" sz="2400" b="1" i="0" u="none" strike="noStrike" kern="1200" cap="none" normalizeH="0" baseline="0" dirty="0" smtClean="0">
                <a:ln>
                  <a:noFill/>
                </a:ln>
                <a:solidFill>
                  <a:srgbClr val="FE2635"/>
                </a:solidFill>
                <a:effectLst/>
                <a:latin typeface="Open Sans" panose="020B0606030504020204" pitchFamily="34" charset="0"/>
                <a:ea typeface="+mn-ea"/>
                <a:cs typeface="+mn-cs"/>
              </a:defRPr>
            </a:lvl4pPr>
            <a:lvl5pPr>
              <a:defRPr kumimoji="0" lang="ru-RU" sz="2400" b="1" i="0" u="none" strike="noStrike" kern="1200" cap="none" normalizeH="0" baseline="0" dirty="0">
                <a:ln>
                  <a:noFill/>
                </a:ln>
                <a:solidFill>
                  <a:srgbClr val="FE2635"/>
                </a:solidFill>
                <a:effectLst/>
                <a:latin typeface="Open Sans" panose="020B0606030504020204" pitchFamily="34" charset="0"/>
                <a:ea typeface="+mn-ea"/>
                <a:cs typeface="+mn-cs"/>
              </a:defRPr>
            </a:lvl5pPr>
          </a:lstStyle>
          <a:p>
            <a:pPr lvl="0"/>
            <a:r>
              <a:rPr lang="en-US" dirty="0"/>
              <a:t>INFODATA 0</a:t>
            </a:r>
            <a:r>
              <a:rPr lang="ru-RU" dirty="0"/>
              <a:t>4</a:t>
            </a:r>
          </a:p>
        </p:txBody>
      </p:sp>
      <p:sp>
        <p:nvSpPr>
          <p:cNvPr id="13" name="Text Placeholder 33"/>
          <p:cNvSpPr>
            <a:spLocks noGrp="1"/>
          </p:cNvSpPr>
          <p:nvPr>
            <p:ph type="body" sz="quarter" idx="18" hasCustomPrompt="1"/>
          </p:nvPr>
        </p:nvSpPr>
        <p:spPr>
          <a:xfrm>
            <a:off x="8791575" y="4840284"/>
            <a:ext cx="2603816" cy="793752"/>
          </a:xfrm>
        </p:spPr>
        <p:txBody>
          <a:bodyPr>
            <a:noAutofit/>
          </a:bodyPr>
          <a:lstStyle>
            <a:lvl1pPr marL="0" indent="0" algn="r">
              <a:buNone/>
              <a:defRPr sz="1200">
                <a:solidFill>
                  <a:schemeClr val="tx1"/>
                </a:solidFill>
              </a:defRPr>
            </a:lvl1pPr>
          </a:lstStyle>
          <a:p>
            <a:pPr lvl="0"/>
            <a:r>
              <a:rPr lang="en-US" dirty="0"/>
              <a:t>Lorem ipsum dolor sit amet, consectetur adipiscing elit, sed do eiusmod tempor incididunt ut labore et dolore magna aliqua. </a:t>
            </a:r>
          </a:p>
        </p:txBody>
      </p:sp>
    </p:spTree>
    <p:extLst>
      <p:ext uri="{BB962C8B-B14F-4D97-AF65-F5344CB8AC3E}">
        <p14:creationId xmlns:p14="http://schemas.microsoft.com/office/powerpoint/2010/main" val="427701120"/>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theme" Target="../theme/theme1.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عنصر نائب للعنوان 1">
            <a:extLst>
              <a:ext uri="{FF2B5EF4-FFF2-40B4-BE49-F238E27FC236}">
                <a16:creationId xmlns:a16="http://schemas.microsoft.com/office/drawing/2014/main" id="{11502169-72EC-9D0A-BC8A-D488147A7604}"/>
              </a:ext>
            </a:extLst>
          </p:cNvPr>
          <p:cNvSpPr>
            <a:spLocks noGrp="1"/>
          </p:cNvSpPr>
          <p:nvPr>
            <p:ph type="title"/>
          </p:nvPr>
        </p:nvSpPr>
        <p:spPr>
          <a:xfrm>
            <a:off x="838200" y="365125"/>
            <a:ext cx="10515600" cy="1325563"/>
          </a:xfrm>
          <a:prstGeom prst="rect">
            <a:avLst/>
          </a:prstGeom>
        </p:spPr>
        <p:txBody>
          <a:bodyPr vert="horz" lIns="91440" tIns="45720" rIns="91440" bIns="45720" rtlCol="1" anchor="ctr">
            <a:normAutofit/>
          </a:bodyPr>
          <a:lstStyle/>
          <a:p>
            <a:r>
              <a:rPr lang="ar-SA"/>
              <a:t>انقر لتحرير نمط عنوان الشكل الرئيسي</a:t>
            </a:r>
            <a:endParaRPr lang="fr-FR"/>
          </a:p>
        </p:txBody>
      </p:sp>
      <p:sp>
        <p:nvSpPr>
          <p:cNvPr id="3" name="عنصر نائب للنص 2">
            <a:extLst>
              <a:ext uri="{FF2B5EF4-FFF2-40B4-BE49-F238E27FC236}">
                <a16:creationId xmlns:a16="http://schemas.microsoft.com/office/drawing/2014/main" id="{AA2893B7-8700-A4B3-597A-B75398DD98BD}"/>
              </a:ext>
            </a:extLst>
          </p:cNvPr>
          <p:cNvSpPr>
            <a:spLocks noGrp="1"/>
          </p:cNvSpPr>
          <p:nvPr>
            <p:ph type="body" idx="1"/>
          </p:nvPr>
        </p:nvSpPr>
        <p:spPr>
          <a:xfrm>
            <a:off x="838200" y="1825625"/>
            <a:ext cx="10515600" cy="4351338"/>
          </a:xfrm>
          <a:prstGeom prst="rect">
            <a:avLst/>
          </a:prstGeom>
        </p:spPr>
        <p:txBody>
          <a:bodyPr vert="horz" lIns="91440" tIns="45720" rIns="91440" bIns="45720" rtlCol="1">
            <a:normAutofit/>
          </a:bodyPr>
          <a:lstStyle/>
          <a:p>
            <a:pPr lvl="0"/>
            <a:r>
              <a:rPr lang="ar-SA"/>
              <a:t>انقر لتحرير أنماط نص الشكل الرئيسي</a:t>
            </a:r>
          </a:p>
          <a:p>
            <a:pPr lvl="1"/>
            <a:r>
              <a:rPr lang="ar-SA"/>
              <a:t>المستوى الثاني</a:t>
            </a:r>
          </a:p>
          <a:p>
            <a:pPr lvl="2"/>
            <a:r>
              <a:rPr lang="ar-SA"/>
              <a:t>المستوى الثالث</a:t>
            </a:r>
          </a:p>
          <a:p>
            <a:pPr lvl="3"/>
            <a:r>
              <a:rPr lang="ar-SA"/>
              <a:t>المستوى الرابع</a:t>
            </a:r>
          </a:p>
          <a:p>
            <a:pPr lvl="4"/>
            <a:r>
              <a:rPr lang="ar-SA"/>
              <a:t>المستوى الخامس</a:t>
            </a:r>
            <a:endParaRPr lang="fr-FR"/>
          </a:p>
        </p:txBody>
      </p:sp>
      <p:sp>
        <p:nvSpPr>
          <p:cNvPr id="4" name="عنصر نائب للتاريخ 3">
            <a:extLst>
              <a:ext uri="{FF2B5EF4-FFF2-40B4-BE49-F238E27FC236}">
                <a16:creationId xmlns:a16="http://schemas.microsoft.com/office/drawing/2014/main" id="{DB1E87EB-0779-C8F5-57EA-C79E29933B64}"/>
              </a:ext>
            </a:extLst>
          </p:cNvPr>
          <p:cNvSpPr>
            <a:spLocks noGrp="1"/>
          </p:cNvSpPr>
          <p:nvPr>
            <p:ph type="dt" sz="half" idx="2"/>
          </p:nvPr>
        </p:nvSpPr>
        <p:spPr>
          <a:xfrm>
            <a:off x="8610600" y="6356350"/>
            <a:ext cx="2743200" cy="365125"/>
          </a:xfrm>
          <a:prstGeom prst="rect">
            <a:avLst/>
          </a:prstGeom>
        </p:spPr>
        <p:txBody>
          <a:bodyPr vert="horz" lIns="91440" tIns="45720" rIns="91440" bIns="45720" rtlCol="1" anchor="ctr"/>
          <a:lstStyle>
            <a:lvl1pPr algn="l">
              <a:defRPr sz="1200">
                <a:solidFill>
                  <a:schemeClr val="tx1">
                    <a:tint val="75000"/>
                  </a:schemeClr>
                </a:solidFill>
              </a:defRPr>
            </a:lvl1pPr>
          </a:lstStyle>
          <a:p>
            <a:fld id="{AFCE7094-1F01-4A0B-B711-A4BFC5D05115}" type="datetimeFigureOut">
              <a:rPr lang="fr-FR" smtClean="0"/>
              <a:t>02/12/2024</a:t>
            </a:fld>
            <a:endParaRPr lang="fr-FR"/>
          </a:p>
        </p:txBody>
      </p:sp>
      <p:sp>
        <p:nvSpPr>
          <p:cNvPr id="5" name="عنصر نائب للتذييل 4">
            <a:extLst>
              <a:ext uri="{FF2B5EF4-FFF2-40B4-BE49-F238E27FC236}">
                <a16:creationId xmlns:a16="http://schemas.microsoft.com/office/drawing/2014/main" id="{B38719B6-096D-F9A8-F78E-03F2F69E1415}"/>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1" anchor="ctr"/>
          <a:lstStyle>
            <a:lvl1pPr algn="ctr">
              <a:defRPr sz="1200">
                <a:solidFill>
                  <a:schemeClr val="tx1">
                    <a:tint val="75000"/>
                  </a:schemeClr>
                </a:solidFill>
              </a:defRPr>
            </a:lvl1pPr>
          </a:lstStyle>
          <a:p>
            <a:endParaRPr lang="fr-FR"/>
          </a:p>
        </p:txBody>
      </p:sp>
      <p:sp>
        <p:nvSpPr>
          <p:cNvPr id="6" name="عنصر نائب لرقم الشريحة 5">
            <a:extLst>
              <a:ext uri="{FF2B5EF4-FFF2-40B4-BE49-F238E27FC236}">
                <a16:creationId xmlns:a16="http://schemas.microsoft.com/office/drawing/2014/main" id="{8BE0C95C-54D0-5AE5-FCDC-F26F55883E38}"/>
              </a:ext>
            </a:extLst>
          </p:cNvPr>
          <p:cNvSpPr>
            <a:spLocks noGrp="1"/>
          </p:cNvSpPr>
          <p:nvPr>
            <p:ph type="sldNum" sz="quarter" idx="4"/>
          </p:nvPr>
        </p:nvSpPr>
        <p:spPr>
          <a:xfrm>
            <a:off x="838200" y="6356350"/>
            <a:ext cx="2743200" cy="365125"/>
          </a:xfrm>
          <a:prstGeom prst="rect">
            <a:avLst/>
          </a:prstGeom>
        </p:spPr>
        <p:txBody>
          <a:bodyPr vert="horz" lIns="91440" tIns="45720" rIns="91440" bIns="45720" rtlCol="1" anchor="ctr"/>
          <a:lstStyle>
            <a:lvl1pPr algn="r">
              <a:defRPr sz="1200">
                <a:solidFill>
                  <a:schemeClr val="tx1">
                    <a:tint val="75000"/>
                  </a:schemeClr>
                </a:solidFill>
              </a:defRPr>
            </a:lvl1pPr>
          </a:lstStyle>
          <a:p>
            <a:fld id="{79330E59-B7C8-4B32-9EE4-56F4DE139626}" type="slidenum">
              <a:rPr lang="fr-FR" smtClean="0"/>
              <a:t>‹#›</a:t>
            </a:fld>
            <a:endParaRPr lang="fr-FR"/>
          </a:p>
        </p:txBody>
      </p:sp>
    </p:spTree>
    <p:extLst>
      <p:ext uri="{BB962C8B-B14F-4D97-AF65-F5344CB8AC3E}">
        <p14:creationId xmlns:p14="http://schemas.microsoft.com/office/powerpoint/2010/main" val="4161584624"/>
      </p:ext>
    </p:extLst>
  </p:cSld>
  <p:clrMap bg1="lt1" tx1="dk1" bg2="lt2" tx2="dk2" accent1="accent1" accent2="accent2" accent3="accent3" accent4="accent4" accent5="accent5" accent6="accent6" hlink="hlink" folHlink="folHlink"/>
  <p:sldLayoutIdLst>
    <p:sldLayoutId id="2147483698" r:id="rId1"/>
    <p:sldLayoutId id="2147483699" r:id="rId2"/>
    <p:sldLayoutId id="2147483700" r:id="rId3"/>
    <p:sldLayoutId id="2147483701" r:id="rId4"/>
    <p:sldLayoutId id="2147483702" r:id="rId5"/>
    <p:sldLayoutId id="2147483703" r:id="rId6"/>
    <p:sldLayoutId id="2147483704" r:id="rId7"/>
    <p:sldLayoutId id="2147483705" r:id="rId8"/>
    <p:sldLayoutId id="2147483706" r:id="rId9"/>
    <p:sldLayoutId id="2147483707" r:id="rId10"/>
    <p:sldLayoutId id="2147483708" r:id="rId11"/>
    <p:sldLayoutId id="2147483709" r:id="rId12"/>
    <p:sldLayoutId id="2147483710" r:id="rId13"/>
  </p:sldLayoutIdLst>
  <p:txStyles>
    <p:titleStyle>
      <a:lvl1pPr algn="r" defTabSz="914400" rtl="1"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r" defTabSz="914400" rtl="1"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r" defTabSz="914400" rtl="1"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r" defTabSz="914400" rtl="1"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r" defTabSz="914400" rtl="1"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r" defTabSz="914400" rtl="1"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r" defTabSz="914400" rtl="1"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r" defTabSz="914400" rtl="1"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r" defTabSz="914400" rtl="1"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r" defTabSz="914400" rtl="1"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fr-FR"/>
      </a:defPPr>
      <a:lvl1pPr marL="0" algn="r" defTabSz="914400" rtl="1" eaLnBrk="1" latinLnBrk="0" hangingPunct="1">
        <a:defRPr sz="1800" kern="1200">
          <a:solidFill>
            <a:schemeClr val="tx1"/>
          </a:solidFill>
          <a:latin typeface="+mn-lt"/>
          <a:ea typeface="+mn-ea"/>
          <a:cs typeface="+mn-cs"/>
        </a:defRPr>
      </a:lvl1pPr>
      <a:lvl2pPr marL="457200" algn="r" defTabSz="914400" rtl="1" eaLnBrk="1" latinLnBrk="0" hangingPunct="1">
        <a:defRPr sz="1800" kern="1200">
          <a:solidFill>
            <a:schemeClr val="tx1"/>
          </a:solidFill>
          <a:latin typeface="+mn-lt"/>
          <a:ea typeface="+mn-ea"/>
          <a:cs typeface="+mn-cs"/>
        </a:defRPr>
      </a:lvl2pPr>
      <a:lvl3pPr marL="914400" algn="r" defTabSz="914400" rtl="1" eaLnBrk="1" latinLnBrk="0" hangingPunct="1">
        <a:defRPr sz="1800" kern="1200">
          <a:solidFill>
            <a:schemeClr val="tx1"/>
          </a:solidFill>
          <a:latin typeface="+mn-lt"/>
          <a:ea typeface="+mn-ea"/>
          <a:cs typeface="+mn-cs"/>
        </a:defRPr>
      </a:lvl3pPr>
      <a:lvl4pPr marL="1371600" algn="r" defTabSz="914400" rtl="1" eaLnBrk="1" latinLnBrk="0" hangingPunct="1">
        <a:defRPr sz="1800" kern="1200">
          <a:solidFill>
            <a:schemeClr val="tx1"/>
          </a:solidFill>
          <a:latin typeface="+mn-lt"/>
          <a:ea typeface="+mn-ea"/>
          <a:cs typeface="+mn-cs"/>
        </a:defRPr>
      </a:lvl4pPr>
      <a:lvl5pPr marL="1828800" algn="r" defTabSz="914400" rtl="1" eaLnBrk="1" latinLnBrk="0" hangingPunct="1">
        <a:defRPr sz="1800" kern="1200">
          <a:solidFill>
            <a:schemeClr val="tx1"/>
          </a:solidFill>
          <a:latin typeface="+mn-lt"/>
          <a:ea typeface="+mn-ea"/>
          <a:cs typeface="+mn-cs"/>
        </a:defRPr>
      </a:lvl5pPr>
      <a:lvl6pPr marL="2286000" algn="r" defTabSz="914400" rtl="1" eaLnBrk="1" latinLnBrk="0" hangingPunct="1">
        <a:defRPr sz="1800" kern="1200">
          <a:solidFill>
            <a:schemeClr val="tx1"/>
          </a:solidFill>
          <a:latin typeface="+mn-lt"/>
          <a:ea typeface="+mn-ea"/>
          <a:cs typeface="+mn-cs"/>
        </a:defRPr>
      </a:lvl6pPr>
      <a:lvl7pPr marL="2743200" algn="r" defTabSz="914400" rtl="1" eaLnBrk="1" latinLnBrk="0" hangingPunct="1">
        <a:defRPr sz="1800" kern="1200">
          <a:solidFill>
            <a:schemeClr val="tx1"/>
          </a:solidFill>
          <a:latin typeface="+mn-lt"/>
          <a:ea typeface="+mn-ea"/>
          <a:cs typeface="+mn-cs"/>
        </a:defRPr>
      </a:lvl7pPr>
      <a:lvl8pPr marL="3200400" algn="r" defTabSz="914400" rtl="1" eaLnBrk="1" latinLnBrk="0" hangingPunct="1">
        <a:defRPr sz="1800" kern="1200">
          <a:solidFill>
            <a:schemeClr val="tx1"/>
          </a:solidFill>
          <a:latin typeface="+mn-lt"/>
          <a:ea typeface="+mn-ea"/>
          <a:cs typeface="+mn-cs"/>
        </a:defRPr>
      </a:lvl8pPr>
      <a:lvl9pPr marL="3657600" algn="r" defTabSz="914400" rtl="1"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Layout" Target="../slideLayouts/slideLayout7.xml"/></Relationships>
</file>

<file path=ppt/slides/_rels/slide2.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2.jpeg"/><Relationship Id="rId1" Type="http://schemas.openxmlformats.org/officeDocument/2006/relationships/slideLayout" Target="../slideLayouts/slideLayout2.xml"/><Relationship Id="rId4" Type="http://schemas.openxmlformats.org/officeDocument/2006/relationships/image" Target="../media/image4.png"/></Relationships>
</file>

<file path=ppt/slides/_rels/slide3.xml.rels><?xml version="1.0" encoding="UTF-8" standalone="yes"?>
<Relationships xmlns="http://schemas.openxmlformats.org/package/2006/relationships"><Relationship Id="rId2" Type="http://schemas.openxmlformats.org/officeDocument/2006/relationships/image" Target="../media/image5.jpeg"/><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2" Type="http://schemas.openxmlformats.org/officeDocument/2006/relationships/image" Target="../media/image7.jpeg"/><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2" Type="http://schemas.openxmlformats.org/officeDocument/2006/relationships/image" Target="../media/image8.jpeg"/><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2" Type="http://schemas.openxmlformats.org/officeDocument/2006/relationships/image" Target="../media/image9.jpeg"/><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2" Type="http://schemas.openxmlformats.org/officeDocument/2006/relationships/image" Target="../media/image10.jpeg"/><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2" Type="http://schemas.openxmlformats.org/officeDocument/2006/relationships/image" Target="../media/image11.jpeg"/><Relationship Id="rId1" Type="http://schemas.openxmlformats.org/officeDocument/2006/relationships/slideLayout" Target="../slideLayouts/slideLayout12.xml"/></Relationships>
</file>

<file path=ppt/slides/_rels/slide10.xml.rels><?xml version="1.0" encoding="UTF-8" standalone="yes"?>
<Relationships xmlns="http://schemas.openxmlformats.org/package/2006/relationships"><Relationship Id="rId3" Type="http://schemas.openxmlformats.org/officeDocument/2006/relationships/diagramData" Target="../diagrams/data1.xml"/><Relationship Id="rId7" Type="http://schemas.microsoft.com/office/2007/relationships/diagramDrawing" Target="../diagrams/drawing1.xml"/><Relationship Id="rId2" Type="http://schemas.openxmlformats.org/officeDocument/2006/relationships/image" Target="../media/image12.jpeg"/><Relationship Id="rId1" Type="http://schemas.openxmlformats.org/officeDocument/2006/relationships/slideLayout" Target="../slideLayouts/slideLayout2.xml"/><Relationship Id="rId6" Type="http://schemas.openxmlformats.org/officeDocument/2006/relationships/diagramColors" Target="../diagrams/colors1.xml"/><Relationship Id="rId5" Type="http://schemas.openxmlformats.org/officeDocument/2006/relationships/diagramQuickStyle" Target="../diagrams/quickStyle1.xml"/><Relationship Id="rId4" Type="http://schemas.openxmlformats.org/officeDocument/2006/relationships/diagramLayout" Target="../diagrams/layout1.xml"/></Relationships>
</file>

<file path=ppt/slides/_rels/slide11.xml.rels><?xml version="1.0" encoding="UTF-8" standalone="yes"?>
<Relationships xmlns="http://schemas.openxmlformats.org/package/2006/relationships"><Relationship Id="rId2" Type="http://schemas.openxmlformats.org/officeDocument/2006/relationships/image" Target="../media/image13.jpeg"/><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2" Type="http://schemas.openxmlformats.org/officeDocument/2006/relationships/image" Target="../media/image14.jpeg"/><Relationship Id="rId1" Type="http://schemas.openxmlformats.org/officeDocument/2006/relationships/slideLayout" Target="../slideLayouts/slideLayout1.xml"/></Relationships>
</file>

<file path=ppt/slides/_rels/slide13.xml.rels><?xml version="1.0" encoding="UTF-8" standalone="yes"?>
<Relationships xmlns="http://schemas.openxmlformats.org/package/2006/relationships"><Relationship Id="rId2" Type="http://schemas.openxmlformats.org/officeDocument/2006/relationships/image" Target="../media/image15.jpeg"/><Relationship Id="rId1" Type="http://schemas.openxmlformats.org/officeDocument/2006/relationships/slideLayout" Target="../slideLayouts/slideLayout13.xml"/></Relationships>
</file>

<file path=ppt/slides/_rels/slide14.xml.rels><?xml version="1.0" encoding="UTF-8" standalone="yes"?>
<Relationships xmlns="http://schemas.openxmlformats.org/package/2006/relationships"><Relationship Id="rId2" Type="http://schemas.openxmlformats.org/officeDocument/2006/relationships/image" Target="../media/image16.jpeg"/><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2" Type="http://schemas.openxmlformats.org/officeDocument/2006/relationships/image" Target="../media/image17.jpeg"/><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2" Type="http://schemas.openxmlformats.org/officeDocument/2006/relationships/image" Target="../media/image18.jpeg"/><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2" Type="http://schemas.openxmlformats.org/officeDocument/2006/relationships/image" Target="../media/image19.png"/><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2" Type="http://schemas.openxmlformats.org/officeDocument/2006/relationships/image" Target="../media/image20.PNG"/><Relationship Id="rId1" Type="http://schemas.openxmlformats.org/officeDocument/2006/relationships/slideLayout" Target="../slideLayouts/slideLayout2.xml"/></Relationships>
</file>

<file path=ppt/slides/_rels/slide19.xml.rels><?xml version="1.0" encoding="UTF-8" standalone="yes"?>
<Relationships xmlns="http://schemas.openxmlformats.org/package/2006/relationships"><Relationship Id="rId3" Type="http://schemas.microsoft.com/office/2007/relationships/hdphoto" Target="../media/hdphoto1.wdp"/><Relationship Id="rId2" Type="http://schemas.openxmlformats.org/officeDocument/2006/relationships/image" Target="../media/image21.png"/><Relationship Id="rId1" Type="http://schemas.openxmlformats.org/officeDocument/2006/relationships/slideLayout" Target="../slideLayouts/slideLayout2.xml"/></Relationships>
</file>

<file path=ppt/slides/_rels/slide20.xml.rels><?xml version="1.0" encoding="UTF-8" standalone="yes"?>
<Relationships xmlns="http://schemas.openxmlformats.org/package/2006/relationships"><Relationship Id="rId3" Type="http://schemas.microsoft.com/office/2007/relationships/hdphoto" Target="../media/hdphoto2.wdp"/><Relationship Id="rId2" Type="http://schemas.openxmlformats.org/officeDocument/2006/relationships/image" Target="../media/image22.png"/><Relationship Id="rId1" Type="http://schemas.openxmlformats.org/officeDocument/2006/relationships/slideLayout" Target="../slideLayouts/slideLayout2.xml"/></Relationships>
</file>

<file path=ppt/slides/_rels/slide21.xml.rels><?xml version="1.0" encoding="UTF-8" standalone="yes"?>
<Relationships xmlns="http://schemas.openxmlformats.org/package/2006/relationships"><Relationship Id="rId3" Type="http://schemas.microsoft.com/office/2007/relationships/hdphoto" Target="../media/hdphoto3.wdp"/><Relationship Id="rId2" Type="http://schemas.openxmlformats.org/officeDocument/2006/relationships/image" Target="../media/image23.png"/><Relationship Id="rId1" Type="http://schemas.openxmlformats.org/officeDocument/2006/relationships/slideLayout" Target="../slideLayouts/slideLayout2.xml"/></Relationships>
</file>

<file path=ppt/slides/_rels/slide22.xml.rels><?xml version="1.0" encoding="UTF-8" standalone="yes"?>
<Relationships xmlns="http://schemas.openxmlformats.org/package/2006/relationships"><Relationship Id="rId2" Type="http://schemas.openxmlformats.org/officeDocument/2006/relationships/image" Target="../media/image24.PNG"/><Relationship Id="rId1" Type="http://schemas.openxmlformats.org/officeDocument/2006/relationships/slideLayout" Target="../slideLayouts/slideLayout2.xml"/></Relationships>
</file>

<file path=ppt/slides/_rels/slide23.xml.rels><?xml version="1.0" encoding="UTF-8" standalone="yes"?>
<Relationships xmlns="http://schemas.openxmlformats.org/package/2006/relationships"><Relationship Id="rId2" Type="http://schemas.openxmlformats.org/officeDocument/2006/relationships/image" Target="../media/image25.jpeg"/><Relationship Id="rId1" Type="http://schemas.openxmlformats.org/officeDocument/2006/relationships/slideLayout" Target="../slideLayouts/slideLayout2.xml"/></Relationships>
</file>

<file path=ppt/slides/_rels/slide24.xml.rels><?xml version="1.0" encoding="UTF-8" standalone="yes"?>
<Relationships xmlns="http://schemas.openxmlformats.org/package/2006/relationships"><Relationship Id="rId3" Type="http://schemas.openxmlformats.org/officeDocument/2006/relationships/diagramData" Target="../diagrams/data2.xml"/><Relationship Id="rId7" Type="http://schemas.microsoft.com/office/2007/relationships/diagramDrawing" Target="../diagrams/drawing2.xml"/><Relationship Id="rId2" Type="http://schemas.openxmlformats.org/officeDocument/2006/relationships/image" Target="../media/image26.jpeg"/><Relationship Id="rId1" Type="http://schemas.openxmlformats.org/officeDocument/2006/relationships/slideLayout" Target="../slideLayouts/slideLayout2.xml"/><Relationship Id="rId6" Type="http://schemas.openxmlformats.org/officeDocument/2006/relationships/diagramColors" Target="../diagrams/colors2.xml"/><Relationship Id="rId5" Type="http://schemas.openxmlformats.org/officeDocument/2006/relationships/diagramQuickStyle" Target="../diagrams/quickStyle2.xml"/><Relationship Id="rId4" Type="http://schemas.openxmlformats.org/officeDocument/2006/relationships/diagramLayout" Target="../diagrams/layout2.xml"/></Relationships>
</file>

<file path=ppt/slides/_rels/slide25.xml.rels><?xml version="1.0" encoding="UTF-8" standalone="yes"?>
<Relationships xmlns="http://schemas.openxmlformats.org/package/2006/relationships"><Relationship Id="rId2" Type="http://schemas.openxmlformats.org/officeDocument/2006/relationships/image" Target="../media/image27.jpeg"/><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026" name="Picture 2" descr="بسم الله الرحمن الرحيم">
            <a:extLst>
              <a:ext uri="{FF2B5EF4-FFF2-40B4-BE49-F238E27FC236}">
                <a16:creationId xmlns:a16="http://schemas.microsoft.com/office/drawing/2014/main" id="{D3B6444D-90CE-28B0-256B-4F3718205F08}"/>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0" y="0"/>
            <a:ext cx="12192000" cy="6858000"/>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19594191"/>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050" name="Picture 2" descr="الحوكمـة والاستـدامة» يعززان الأداء المالي وتنافسية الشركات - الاتحاد  للأخبار">
            <a:extLst>
              <a:ext uri="{FF2B5EF4-FFF2-40B4-BE49-F238E27FC236}">
                <a16:creationId xmlns:a16="http://schemas.microsoft.com/office/drawing/2014/main" id="{E06F1DA9-6061-3787-4C08-0A5F7D084D35}"/>
              </a:ext>
            </a:extLst>
          </p:cNvPr>
          <p:cNvPicPr>
            <a:picLocks noChangeAspect="1" noChangeArrowheads="1"/>
          </p:cNvPicPr>
          <p:nvPr/>
        </p:nvPicPr>
        <p:blipFill>
          <a:blip r:embed="rId2">
            <a:alphaModFix amt="20000"/>
            <a:extLst>
              <a:ext uri="{28A0092B-C50C-407E-A947-70E740481C1C}">
                <a14:useLocalDpi xmlns:a14="http://schemas.microsoft.com/office/drawing/2010/main" val="0"/>
              </a:ext>
            </a:extLst>
          </a:blip>
          <a:srcRect/>
          <a:stretch>
            <a:fillRect/>
          </a:stretch>
        </p:blipFill>
        <p:spPr bwMode="auto">
          <a:xfrm>
            <a:off x="0" y="0"/>
            <a:ext cx="12192000" cy="6856413"/>
          </a:xfrm>
          <a:prstGeom prst="rect">
            <a:avLst/>
          </a:prstGeom>
          <a:noFill/>
          <a:extLst>
            <a:ext uri="{909E8E84-426E-40DD-AFC4-6F175D3DCCD1}">
              <a14:hiddenFill xmlns:a14="http://schemas.microsoft.com/office/drawing/2010/main">
                <a:solidFill>
                  <a:srgbClr val="FFFFFF"/>
                </a:solidFill>
              </a14:hiddenFill>
            </a:ext>
          </a:extLst>
        </p:spPr>
      </p:pic>
      <p:sp>
        <p:nvSpPr>
          <p:cNvPr id="6" name="ZoneTexte 5"/>
          <p:cNvSpPr txBox="1"/>
          <p:nvPr/>
        </p:nvSpPr>
        <p:spPr>
          <a:xfrm>
            <a:off x="3539716" y="155425"/>
            <a:ext cx="5112568" cy="1200329"/>
          </a:xfrm>
          <a:prstGeom prst="rect">
            <a:avLst/>
          </a:prstGeom>
          <a:noFill/>
        </p:spPr>
        <p:txBody>
          <a:bodyPr wrap="square" rtlCol="1">
            <a:spAutoFit/>
          </a:bodyPr>
          <a:lstStyle/>
          <a:p>
            <a:pPr algn="ctr"/>
            <a:r>
              <a:rPr lang="ar-DZ" sz="2400" b="1" dirty="0">
                <a:latin typeface="Arabic Typesetting" panose="03020402040406030203" pitchFamily="66" charset="-78"/>
                <a:cs typeface="Arabic Typesetting" panose="03020402040406030203" pitchFamily="66" charset="-78"/>
              </a:rPr>
              <a:t>الجمهورية الجزائرية الديمقراطية  الشعبية </a:t>
            </a:r>
          </a:p>
          <a:p>
            <a:pPr algn="ctr"/>
            <a:r>
              <a:rPr lang="ar-DZ" sz="2400" b="1" dirty="0">
                <a:latin typeface="Arabic Typesetting" panose="03020402040406030203" pitchFamily="66" charset="-78"/>
                <a:cs typeface="Arabic Typesetting" panose="03020402040406030203" pitchFamily="66" charset="-78"/>
              </a:rPr>
              <a:t>جامعة غرداية</a:t>
            </a:r>
          </a:p>
          <a:p>
            <a:pPr algn="ctr">
              <a:spcAft>
                <a:spcPts val="1000"/>
              </a:spcAft>
            </a:pPr>
            <a:r>
              <a:rPr lang="ar-JO" sz="2400" b="1" dirty="0">
                <a:latin typeface="Arabic Typesetting" panose="03020402040406030203" pitchFamily="66" charset="-78"/>
                <a:cs typeface="Arabic Typesetting" panose="03020402040406030203" pitchFamily="66" charset="-78"/>
              </a:rPr>
              <a:t>كلية العلوم الاقتصادية والتجارية وعلوم التسيير</a:t>
            </a:r>
            <a:endParaRPr lang="fr-FR" sz="2400" b="1" dirty="0">
              <a:latin typeface="Arabic Typesetting" panose="03020402040406030203" pitchFamily="66" charset="-78"/>
              <a:cs typeface="Arabic Typesetting" panose="03020402040406030203" pitchFamily="66" charset="-78"/>
            </a:endParaRPr>
          </a:p>
        </p:txBody>
      </p:sp>
      <p:sp>
        <p:nvSpPr>
          <p:cNvPr id="11" name="Rectangle à coins arrondis 10"/>
          <p:cNvSpPr/>
          <p:nvPr/>
        </p:nvSpPr>
        <p:spPr>
          <a:xfrm>
            <a:off x="779024" y="3713019"/>
            <a:ext cx="10633952" cy="1080032"/>
          </a:xfrm>
          <a:prstGeom prst="roundRect">
            <a:avLst/>
          </a:prstGeom>
          <a:noFill/>
          <a:ln>
            <a:noFill/>
          </a:ln>
        </p:spPr>
        <p:style>
          <a:lnRef idx="1">
            <a:schemeClr val="accent2"/>
          </a:lnRef>
          <a:fillRef idx="2">
            <a:schemeClr val="accent2"/>
          </a:fillRef>
          <a:effectRef idx="1">
            <a:schemeClr val="accent2"/>
          </a:effectRef>
          <a:fontRef idx="minor">
            <a:schemeClr val="dk1"/>
          </a:fontRef>
        </p:style>
        <p:txBody>
          <a:bodyPr rtlCol="1" anchor="ctr">
            <a:scene3d>
              <a:camera prst="orthographicFront"/>
              <a:lightRig rig="harsh" dir="t"/>
            </a:scene3d>
            <a:sp3d extrusionH="57150" prstMaterial="matte">
              <a:bevelT w="63500" h="12700" prst="angle"/>
              <a:contourClr>
                <a:schemeClr val="bg1">
                  <a:lumMod val="65000"/>
                </a:schemeClr>
              </a:contourClr>
            </a:sp3d>
          </a:bodyPr>
          <a:lstStyle/>
          <a:p>
            <a:pPr algn="ctr">
              <a:lnSpc>
                <a:spcPct val="115000"/>
              </a:lnSpc>
              <a:spcAft>
                <a:spcPts val="1000"/>
              </a:spcAft>
            </a:pPr>
            <a:r>
              <a:rPr lang="ar-DZ" sz="5400" b="1" dirty="0">
                <a:ln/>
                <a:solidFill>
                  <a:schemeClr val="tx1"/>
                </a:solidFill>
                <a:latin typeface="Aldhabi" panose="01000000000000000000" pitchFamily="2" charset="-78"/>
                <a:cs typeface="Aldhabi" panose="01000000000000000000" pitchFamily="2" charset="-78"/>
              </a:rPr>
              <a:t>أفاق تطوير الحوكمة المالية العمومية في الجزائر</a:t>
            </a:r>
            <a:endParaRPr lang="fr-FR" sz="5400" b="1" dirty="0">
              <a:ln/>
              <a:solidFill>
                <a:schemeClr val="tx1"/>
              </a:solidFill>
              <a:latin typeface="Aldhabi" panose="01000000000000000000" pitchFamily="2" charset="-78"/>
              <a:cs typeface="Aldhabi" panose="01000000000000000000" pitchFamily="2" charset="-78"/>
            </a:endParaRPr>
          </a:p>
        </p:txBody>
      </p:sp>
      <p:sp>
        <p:nvSpPr>
          <p:cNvPr id="12" name="ZoneTexte 11"/>
          <p:cNvSpPr txBox="1"/>
          <p:nvPr/>
        </p:nvSpPr>
        <p:spPr>
          <a:xfrm>
            <a:off x="779024" y="4927730"/>
            <a:ext cx="9937104" cy="1774845"/>
          </a:xfrm>
          <a:prstGeom prst="rect">
            <a:avLst/>
          </a:prstGeom>
          <a:noFill/>
        </p:spPr>
        <p:txBody>
          <a:bodyPr wrap="square" rtlCol="1">
            <a:spAutoFit/>
          </a:bodyPr>
          <a:lstStyle/>
          <a:p>
            <a:pPr algn="ctr" rtl="1"/>
            <a:r>
              <a:rPr lang="ar-DZ" sz="2400" b="1" dirty="0">
                <a:latin typeface="Arabic Typesetting" panose="03020402040406030203" pitchFamily="66" charset="-78"/>
                <a:cs typeface="Arabic Typesetting" panose="03020402040406030203" pitchFamily="66" charset="-78"/>
              </a:rPr>
              <a:t>يوم: 05 ديسمبر 2024</a:t>
            </a:r>
          </a:p>
          <a:p>
            <a:pPr algn="ctr" rtl="1">
              <a:spcAft>
                <a:spcPts val="800"/>
              </a:spcAft>
            </a:pPr>
            <a:r>
              <a:rPr lang="ar-DZ" sz="2400" b="1" dirty="0">
                <a:latin typeface="Arabic Typesetting" panose="03020402040406030203" pitchFamily="66" charset="-78"/>
                <a:cs typeface="Arabic Typesetting" panose="03020402040406030203" pitchFamily="66" charset="-78"/>
              </a:rPr>
              <a:t>ميلودي حورية  ، مخبر التنمية للارتقاء بالمؤسسات لولاية غرداية جامعة غرداية</a:t>
            </a:r>
            <a:r>
              <a:rPr lang="fr-FR" sz="2400" b="1" dirty="0">
                <a:latin typeface="Arabic Typesetting" panose="03020402040406030203" pitchFamily="66" charset="-78"/>
                <a:cs typeface="Arabic Typesetting" panose="03020402040406030203" pitchFamily="66" charset="-78"/>
              </a:rPr>
              <a:t>miloudi.houria.univ-ghardia.dz</a:t>
            </a:r>
          </a:p>
          <a:p>
            <a:pPr algn="ctr" rtl="1">
              <a:spcAft>
                <a:spcPts val="800"/>
              </a:spcAft>
            </a:pPr>
            <a:r>
              <a:rPr lang="ar-DZ" sz="2400" b="1" dirty="0">
                <a:latin typeface="Arabic Typesetting" panose="03020402040406030203" pitchFamily="66" charset="-78"/>
                <a:cs typeface="Arabic Typesetting" panose="03020402040406030203" pitchFamily="66" charset="-78"/>
              </a:rPr>
              <a:t>لسلوس مبارك ، مخبر التنمية للارتقاء بالمؤسسات لولاية غرداية جامعة غرداية</a:t>
            </a:r>
            <a:r>
              <a:rPr lang="fr-FR" sz="2400" b="1" dirty="0">
                <a:latin typeface="Arabic Typesetting" panose="03020402040406030203" pitchFamily="66" charset="-78"/>
                <a:cs typeface="Arabic Typesetting" panose="03020402040406030203" pitchFamily="66" charset="-78"/>
              </a:rPr>
              <a:t>leslous2006@yahoo.fr</a:t>
            </a:r>
          </a:p>
          <a:p>
            <a:pPr algn="ctr" rtl="1">
              <a:spcAft>
                <a:spcPts val="800"/>
              </a:spcAft>
              <a:tabLst>
                <a:tab pos="1224915" algn="l"/>
              </a:tabLst>
            </a:pPr>
            <a:r>
              <a:rPr lang="ar-DZ" sz="2400" b="1" dirty="0">
                <a:latin typeface="Arabic Typesetting" panose="03020402040406030203" pitchFamily="66" charset="-78"/>
                <a:cs typeface="Arabic Typesetting" panose="03020402040406030203" pitchFamily="66" charset="-78"/>
              </a:rPr>
              <a:t>	وازي عزالدين ، مخبر التنمية للارتقاء بالمؤسسات لولاية غرداية جامعة غرداية </a:t>
            </a:r>
            <a:r>
              <a:rPr lang="fr-FR" sz="2400" b="1" dirty="0">
                <a:latin typeface="Arabic Typesetting" panose="03020402040406030203" pitchFamily="66" charset="-78"/>
                <a:cs typeface="Arabic Typesetting" panose="03020402040406030203" pitchFamily="66" charset="-78"/>
              </a:rPr>
              <a:t>ouazzi.azzedine@hotmail.fr</a:t>
            </a:r>
          </a:p>
        </p:txBody>
      </p:sp>
      <p:pic>
        <p:nvPicPr>
          <p:cNvPr id="3" name="Image 6">
            <a:extLst>
              <a:ext uri="{FF2B5EF4-FFF2-40B4-BE49-F238E27FC236}">
                <a16:creationId xmlns:a16="http://schemas.microsoft.com/office/drawing/2014/main" id="{FF6BF375-76AD-FD51-4A1F-F370BA6F18AE}"/>
              </a:ext>
            </a:extLst>
          </p:cNvPr>
          <p:cNvPicPr>
            <a:picLocks noChangeAspect="1"/>
          </p:cNvPicPr>
          <p:nvPr/>
        </p:nvPicPr>
        <p:blipFill>
          <a:blip r:embed="rId3"/>
          <a:stretch>
            <a:fillRect/>
          </a:stretch>
        </p:blipFill>
        <p:spPr>
          <a:xfrm>
            <a:off x="23027" y="22090"/>
            <a:ext cx="2177846" cy="1456809"/>
          </a:xfrm>
          <a:prstGeom prst="roundRect">
            <a:avLst>
              <a:gd name="adj" fmla="val 8594"/>
            </a:avLst>
          </a:prstGeom>
          <a:solidFill>
            <a:srgbClr val="FFFFFF">
              <a:shade val="85000"/>
            </a:srgbClr>
          </a:solidFill>
          <a:ln>
            <a:noFill/>
          </a:ln>
          <a:effectLst>
            <a:reflection blurRad="12700" stA="38000" endPos="28000" dist="5000" dir="5400000" sy="-100000" algn="bl" rotWithShape="0"/>
          </a:effectLst>
        </p:spPr>
      </p:pic>
      <p:sp>
        <p:nvSpPr>
          <p:cNvPr id="5" name="مربع نص 4">
            <a:extLst>
              <a:ext uri="{FF2B5EF4-FFF2-40B4-BE49-F238E27FC236}">
                <a16:creationId xmlns:a16="http://schemas.microsoft.com/office/drawing/2014/main" id="{3C2B425F-6C6B-2BB2-4325-A9B523FE1DA7}"/>
              </a:ext>
            </a:extLst>
          </p:cNvPr>
          <p:cNvSpPr txBox="1"/>
          <p:nvPr/>
        </p:nvSpPr>
        <p:spPr>
          <a:xfrm>
            <a:off x="3539716" y="1355754"/>
            <a:ext cx="5112569" cy="2949525"/>
          </a:xfrm>
          <a:prstGeom prst="rect">
            <a:avLst/>
          </a:prstGeom>
          <a:noFill/>
        </p:spPr>
        <p:txBody>
          <a:bodyPr wrap="square">
            <a:spAutoFit/>
          </a:bodyPr>
          <a:lstStyle/>
          <a:p>
            <a:pPr algn="ctr" rtl="1">
              <a:spcAft>
                <a:spcPts val="1000"/>
              </a:spcAft>
            </a:pPr>
            <a:r>
              <a:rPr lang="ar-DZ" sz="2400" b="1" dirty="0">
                <a:latin typeface="Arabic Typesetting" panose="03020402040406030203" pitchFamily="66" charset="-78"/>
                <a:cs typeface="Arabic Typesetting" panose="03020402040406030203" pitchFamily="66" charset="-78"/>
              </a:rPr>
              <a:t>مخبر التطبيقات الكمية والنوعية الاقتصادي الاجتماعي البيئي</a:t>
            </a:r>
          </a:p>
          <a:p>
            <a:pPr algn="ctr" rtl="1">
              <a:spcAft>
                <a:spcPts val="1000"/>
              </a:spcAft>
            </a:pPr>
            <a:r>
              <a:rPr lang="ar-DZ" sz="2400" b="1" dirty="0">
                <a:latin typeface="Arabic Typesetting" panose="03020402040406030203" pitchFamily="66" charset="-78"/>
                <a:cs typeface="Arabic Typesetting" panose="03020402040406030203" pitchFamily="66" charset="-78"/>
              </a:rPr>
              <a:t> بالمؤسسات الجزائرية مشروع البحث</a:t>
            </a:r>
            <a:r>
              <a:rPr lang="fr-FR" sz="2400" b="1" dirty="0">
                <a:latin typeface="Arabic Typesetting" panose="03020402040406030203" pitchFamily="66" charset="-78"/>
                <a:cs typeface="Arabic Typesetting" panose="03020402040406030203" pitchFamily="66" charset="-78"/>
              </a:rPr>
              <a:t>PRFU</a:t>
            </a:r>
            <a:r>
              <a:rPr lang="ar-DZ" sz="2400" b="1" dirty="0">
                <a:latin typeface="Arabic Typesetting" panose="03020402040406030203" pitchFamily="66" charset="-78"/>
                <a:cs typeface="Arabic Typesetting" panose="03020402040406030203" pitchFamily="66" charset="-78"/>
              </a:rPr>
              <a:t> </a:t>
            </a:r>
          </a:p>
          <a:p>
            <a:pPr algn="ctr" rtl="1">
              <a:spcAft>
                <a:spcPts val="1000"/>
              </a:spcAft>
            </a:pPr>
            <a:r>
              <a:rPr lang="ar-DZ" sz="2400" b="1" dirty="0">
                <a:latin typeface="Arabic Typesetting" panose="03020402040406030203" pitchFamily="66" charset="-78"/>
                <a:cs typeface="Arabic Typesetting" panose="03020402040406030203" pitchFamily="66" charset="-78"/>
              </a:rPr>
              <a:t>حوكمة النظام المصرفي والمالي وتحديات الرهانات الاقتصادية في الجزائر</a:t>
            </a:r>
          </a:p>
          <a:p>
            <a:pPr algn="ctr" rtl="1">
              <a:spcAft>
                <a:spcPts val="1000"/>
              </a:spcAft>
            </a:pPr>
            <a:r>
              <a:rPr lang="ar-DZ" sz="2400" b="1" dirty="0">
                <a:latin typeface="Arabic Typesetting" panose="03020402040406030203" pitchFamily="66" charset="-78"/>
                <a:cs typeface="Arabic Typesetting" panose="03020402040406030203" pitchFamily="66" charset="-78"/>
              </a:rPr>
              <a:t>ينظم :</a:t>
            </a:r>
          </a:p>
          <a:p>
            <a:pPr algn="ctr" rtl="1">
              <a:spcAft>
                <a:spcPts val="1000"/>
              </a:spcAft>
            </a:pPr>
            <a:r>
              <a:rPr lang="ar-DZ" sz="2400" b="1" dirty="0">
                <a:latin typeface="Arabic Typesetting" panose="03020402040406030203" pitchFamily="66" charset="-78"/>
                <a:cs typeface="Arabic Typesetting" panose="03020402040406030203" pitchFamily="66" charset="-78"/>
              </a:rPr>
              <a:t>ملتقى وطني حضوري / عن بعد حول</a:t>
            </a:r>
          </a:p>
          <a:p>
            <a:pPr algn="ctr" rtl="1">
              <a:spcAft>
                <a:spcPts val="1000"/>
              </a:spcAft>
            </a:pPr>
            <a:endParaRPr lang="fr-FR" sz="2400" b="1" dirty="0">
              <a:latin typeface="Arabic Typesetting" panose="03020402040406030203" pitchFamily="66" charset="-78"/>
              <a:cs typeface="Arabic Typesetting" panose="03020402040406030203" pitchFamily="66" charset="-78"/>
            </a:endParaRPr>
          </a:p>
        </p:txBody>
      </p:sp>
      <p:pic>
        <p:nvPicPr>
          <p:cNvPr id="7" name="صورة 6">
            <a:extLst>
              <a:ext uri="{FF2B5EF4-FFF2-40B4-BE49-F238E27FC236}">
                <a16:creationId xmlns:a16="http://schemas.microsoft.com/office/drawing/2014/main" id="{6352917A-BFCA-AA6B-A3DF-50C5FFFCD8A1}"/>
              </a:ext>
            </a:extLst>
          </p:cNvPr>
          <p:cNvPicPr>
            <a:picLocks noChangeAspect="1"/>
          </p:cNvPicPr>
          <p:nvPr/>
        </p:nvPicPr>
        <p:blipFill>
          <a:blip r:embed="rId4"/>
          <a:stretch>
            <a:fillRect/>
          </a:stretch>
        </p:blipFill>
        <p:spPr>
          <a:xfrm>
            <a:off x="10014155" y="31516"/>
            <a:ext cx="2177845" cy="1657799"/>
          </a:xfrm>
          <a:prstGeom prst="roundRect">
            <a:avLst>
              <a:gd name="adj" fmla="val 8594"/>
            </a:avLst>
          </a:prstGeom>
          <a:solidFill>
            <a:srgbClr val="FFFFFF">
              <a:shade val="85000"/>
            </a:srgbClr>
          </a:solidFill>
          <a:ln>
            <a:noFill/>
          </a:ln>
          <a:effectLst>
            <a:reflection blurRad="12700" stA="38000" endPos="28000" dist="5000" dir="5400000" sy="-100000" algn="bl" rotWithShape="0"/>
          </a:effectLst>
        </p:spPr>
      </p:pic>
    </p:spTree>
    <p:extLst>
      <p:ext uri="{BB962C8B-B14F-4D97-AF65-F5344CB8AC3E}">
        <p14:creationId xmlns:p14="http://schemas.microsoft.com/office/powerpoint/2010/main" val="1157234266"/>
      </p:ext>
    </p:extLst>
  </p:cSld>
  <p:clrMapOvr>
    <a:masterClrMapping/>
  </p:clrMapOvr>
  <mc:AlternateContent xmlns:mc="http://schemas.openxmlformats.org/markup-compatibility/2006" xmlns:p14="http://schemas.microsoft.com/office/powerpoint/2010/main">
    <mc:Choice Requires="p14">
      <p:transition spd="slow" p14:dur="1400">
        <p14:ripple/>
      </p:transition>
    </mc:Choice>
    <mc:Fallback xmlns="">
      <p:transition spd="slow">
        <p:fade/>
      </p:transition>
    </mc:Fallback>
  </mc:AlternateContent>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074" name="Picture 2" descr="المحافظة على الغابات - موضوع">
            <a:extLst>
              <a:ext uri="{FF2B5EF4-FFF2-40B4-BE49-F238E27FC236}">
                <a16:creationId xmlns:a16="http://schemas.microsoft.com/office/drawing/2014/main" id="{FDA8547F-5A9B-A4F7-2E47-B45A9CA8E2C4}"/>
              </a:ext>
            </a:extLst>
          </p:cNvPr>
          <p:cNvPicPr>
            <a:picLocks noChangeAspect="1" noChangeArrowheads="1"/>
          </p:cNvPicPr>
          <p:nvPr/>
        </p:nvPicPr>
        <p:blipFill>
          <a:blip r:embed="rId2">
            <a:alphaModFix amt="20000"/>
            <a:extLst>
              <a:ext uri="{28A0092B-C50C-407E-A947-70E740481C1C}">
                <a14:useLocalDpi xmlns:a14="http://schemas.microsoft.com/office/drawing/2010/main" val="0"/>
              </a:ext>
            </a:extLst>
          </a:blip>
          <a:srcRect/>
          <a:stretch>
            <a:fillRect/>
          </a:stretch>
        </p:blipFill>
        <p:spPr bwMode="auto">
          <a:xfrm>
            <a:off x="0" y="0"/>
            <a:ext cx="12192000" cy="6858000"/>
          </a:xfrm>
          <a:prstGeom prst="rect">
            <a:avLst/>
          </a:prstGeom>
          <a:noFill/>
          <a:extLst>
            <a:ext uri="{909E8E84-426E-40DD-AFC4-6F175D3DCCD1}">
              <a14:hiddenFill xmlns:a14="http://schemas.microsoft.com/office/drawing/2010/main">
                <a:solidFill>
                  <a:srgbClr val="FFFFFF"/>
                </a:solidFill>
              </a14:hiddenFill>
            </a:ext>
          </a:extLst>
        </p:spPr>
      </p:pic>
      <p:sp>
        <p:nvSpPr>
          <p:cNvPr id="2" name="عنوان 1">
            <a:extLst>
              <a:ext uri="{FF2B5EF4-FFF2-40B4-BE49-F238E27FC236}">
                <a16:creationId xmlns:a16="http://schemas.microsoft.com/office/drawing/2014/main" id="{DD41560B-1910-551F-F4D3-75416517A39B}"/>
              </a:ext>
            </a:extLst>
          </p:cNvPr>
          <p:cNvSpPr>
            <a:spLocks noGrp="1"/>
          </p:cNvSpPr>
          <p:nvPr>
            <p:ph type="title"/>
          </p:nvPr>
        </p:nvSpPr>
        <p:spPr/>
        <p:txBody>
          <a:bodyPr vert="horz" lIns="91440" tIns="45720" rIns="91440" bIns="45720" rtlCol="0" anchor="t">
            <a:normAutofit fontScale="90000"/>
          </a:bodyPr>
          <a:lstStyle/>
          <a:p>
            <a:pPr algn="ctr" rtl="1"/>
            <a:r>
              <a:rPr lang="ar-DZ" sz="9600" dirty="0">
                <a:solidFill>
                  <a:schemeClr val="tx1">
                    <a:lumMod val="85000"/>
                    <a:lumOff val="15000"/>
                  </a:schemeClr>
                </a:solidFill>
                <a:effectLst>
                  <a:reflection blurRad="6350" stA="55000" endA="300" endPos="45500" dir="5400000" sy="-100000" algn="bl" rotWithShape="0"/>
                </a:effectLst>
                <a:latin typeface="Arabic Typesetting" panose="03020402040406030203" pitchFamily="66" charset="-78"/>
                <a:cs typeface="Arabic Typesetting" panose="03020402040406030203" pitchFamily="66" charset="-78"/>
              </a:rPr>
              <a:t>مقدمة</a:t>
            </a:r>
            <a:endParaRPr lang="fr-FR" sz="9600" dirty="0">
              <a:solidFill>
                <a:schemeClr val="tx1">
                  <a:lumMod val="85000"/>
                  <a:lumOff val="15000"/>
                </a:schemeClr>
              </a:solidFill>
              <a:effectLst>
                <a:reflection blurRad="6350" stA="55000" endA="300" endPos="45500" dir="5400000" sy="-100000" algn="bl" rotWithShape="0"/>
              </a:effectLst>
              <a:latin typeface="Arabic Typesetting" panose="03020402040406030203" pitchFamily="66" charset="-78"/>
              <a:cs typeface="Arabic Typesetting" panose="03020402040406030203" pitchFamily="66" charset="-78"/>
            </a:endParaRPr>
          </a:p>
        </p:txBody>
      </p:sp>
      <p:sp>
        <p:nvSpPr>
          <p:cNvPr id="5" name="Rectangle 2">
            <a:extLst>
              <a:ext uri="{FF2B5EF4-FFF2-40B4-BE49-F238E27FC236}">
                <a16:creationId xmlns:a16="http://schemas.microsoft.com/office/drawing/2014/main" id="{08B88B28-A1A3-ECF5-AF99-2C406C82DC8B}"/>
              </a:ext>
            </a:extLst>
          </p:cNvPr>
          <p:cNvSpPr>
            <a:spLocks noGrp="1" noChangeArrowheads="1"/>
          </p:cNvSpPr>
          <p:nvPr>
            <p:ph idx="1"/>
          </p:nvPr>
        </p:nvSpPr>
        <p:spPr bwMode="auto">
          <a:xfrm>
            <a:off x="636723" y="1597700"/>
            <a:ext cx="10863020" cy="5016758"/>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ctr" anchorCtr="0" compatLnSpc="1">
            <a:prstTxWarp prst="textNoShape">
              <a:avLst/>
            </a:prstTxWarp>
            <a:spAutoFit/>
          </a:bodyPr>
          <a:lstStyle/>
          <a:p>
            <a:pPr marL="0" marR="0" lvl="0" indent="0" algn="ctr" defTabSz="914400" eaLnBrk="0" fontAlgn="base" latinLnBrk="0" hangingPunct="0">
              <a:lnSpc>
                <a:spcPct val="100000"/>
              </a:lnSpc>
              <a:spcBef>
                <a:spcPct val="0"/>
              </a:spcBef>
              <a:spcAft>
                <a:spcPct val="0"/>
              </a:spcAft>
              <a:buClrTx/>
              <a:buSzTx/>
              <a:buFontTx/>
              <a:buNone/>
              <a:tabLst/>
            </a:pPr>
            <a:r>
              <a:rPr kumimoji="0" lang="ar-SA" altLang="fr-FR" sz="3200" b="0" i="0" u="none" strike="noStrike" cap="none" normalizeH="0" baseline="0" dirty="0">
                <a:ln>
                  <a:noFill/>
                </a:ln>
                <a:solidFill>
                  <a:schemeClr val="tx1"/>
                </a:solidFill>
                <a:effectLst/>
                <a:latin typeface="Arabic Typesetting" panose="03020402040406030203" pitchFamily="66" charset="-78"/>
                <a:cs typeface="Arabic Typesetting" panose="03020402040406030203" pitchFamily="66" charset="-78"/>
              </a:rPr>
              <a:t>برزت الحوكمة المالية في السنوات الأخيرة كمفهوم حديث يهدف إلى تعزيز كفاءة المؤسسات العامة والخاصة، مع تركيز خاص على ضمان سلامة الأداء الحكومي وحماية المال العام. رغم أهميتها، تواجه مؤسسات القطاع العام ضعفًا في تطبيق مبادئ الحوكمة، مما يؤثر على فاعلية الأداء. تُعد الحوكمة المالية مطلبًا محليًا ودوليًا، حيث تشترط المؤسسات الدولية مثل البنك الدولي وصندوق النقد الدولي مستويات معينة من الحكم الرشيد لتقديم المساعدات</a:t>
            </a:r>
            <a:r>
              <a:rPr kumimoji="0" lang="fr-FR" altLang="fr-FR" sz="3200" b="0" i="0" u="none" strike="noStrike" cap="none" normalizeH="0" baseline="0" dirty="0">
                <a:ln>
                  <a:noFill/>
                </a:ln>
                <a:solidFill>
                  <a:schemeClr val="tx1"/>
                </a:solidFill>
                <a:effectLst/>
                <a:latin typeface="Arabic Typesetting" panose="03020402040406030203" pitchFamily="66" charset="-78"/>
                <a:cs typeface="Arabic Typesetting" panose="03020402040406030203" pitchFamily="66" charset="-78"/>
              </a:rPr>
              <a:t>.</a:t>
            </a:r>
          </a:p>
          <a:p>
            <a:pPr marL="0" marR="0" lvl="0" indent="0" algn="ctr" defTabSz="914400" eaLnBrk="0" fontAlgn="base" latinLnBrk="0" hangingPunct="0">
              <a:lnSpc>
                <a:spcPct val="100000"/>
              </a:lnSpc>
              <a:spcBef>
                <a:spcPct val="0"/>
              </a:spcBef>
              <a:spcAft>
                <a:spcPct val="0"/>
              </a:spcAft>
              <a:buClrTx/>
              <a:buSzTx/>
              <a:buFontTx/>
              <a:buNone/>
              <a:tabLst/>
            </a:pPr>
            <a:r>
              <a:rPr kumimoji="0" lang="ar-SA" altLang="fr-FR" sz="3200" b="0" i="0" u="none" strike="noStrike" cap="none" normalizeH="0" baseline="0" dirty="0">
                <a:ln>
                  <a:noFill/>
                </a:ln>
                <a:solidFill>
                  <a:schemeClr val="tx1"/>
                </a:solidFill>
                <a:effectLst/>
                <a:latin typeface="Arabic Typesetting" panose="03020402040406030203" pitchFamily="66" charset="-78"/>
                <a:cs typeface="Arabic Typesetting" panose="03020402040406030203" pitchFamily="66" charset="-78"/>
              </a:rPr>
              <a:t>في هذا السياق، قامت الجزائر خلال العقد الماضي باعتماد سياسات إصلاحية لتعزيز الحوكمة المالية، تميزت بخطط خماسية وخارطة طريق لتفعيل الشفافية والمساءلة. تم إطلاق برنامج لعصرنة إدارة المالية العامة، أبرزها القانون العضوي المتعلق بالقوانين المالية</a:t>
            </a:r>
            <a:r>
              <a:rPr kumimoji="0" lang="fr-FR" altLang="fr-FR" sz="3200" b="0" i="0" u="none" strike="noStrike" cap="none" normalizeH="0" baseline="0" dirty="0">
                <a:ln>
                  <a:noFill/>
                </a:ln>
                <a:solidFill>
                  <a:schemeClr val="tx1"/>
                </a:solidFill>
                <a:effectLst/>
                <a:latin typeface="Arabic Typesetting" panose="03020402040406030203" pitchFamily="66" charset="-78"/>
                <a:cs typeface="Arabic Typesetting" panose="03020402040406030203" pitchFamily="66" charset="-78"/>
              </a:rPr>
              <a:t> (LOLF) </a:t>
            </a:r>
            <a:r>
              <a:rPr kumimoji="0" lang="ar-SA" altLang="fr-FR" sz="3200" b="0" i="0" u="none" strike="noStrike" cap="none" normalizeH="0" baseline="0" dirty="0">
                <a:ln>
                  <a:noFill/>
                </a:ln>
                <a:solidFill>
                  <a:schemeClr val="tx1"/>
                </a:solidFill>
                <a:effectLst/>
                <a:latin typeface="Arabic Typesetting" panose="03020402040406030203" pitchFamily="66" charset="-78"/>
                <a:cs typeface="Arabic Typesetting" panose="03020402040406030203" pitchFamily="66" charset="-78"/>
              </a:rPr>
              <a:t>لعام 2018، والذي يُعتبر أساسًا لنموذج جديد يعتمد على تسيير الميزانية وفق النتائج</a:t>
            </a:r>
            <a:r>
              <a:rPr kumimoji="0" lang="fr-FR" altLang="fr-FR" sz="3200" b="0" i="0" u="none" strike="noStrike" cap="none" normalizeH="0" baseline="0" dirty="0">
                <a:ln>
                  <a:noFill/>
                </a:ln>
                <a:solidFill>
                  <a:schemeClr val="tx1"/>
                </a:solidFill>
                <a:effectLst/>
                <a:latin typeface="Arabic Typesetting" panose="03020402040406030203" pitchFamily="66" charset="-78"/>
                <a:cs typeface="Arabic Typesetting" panose="03020402040406030203" pitchFamily="66" charset="-78"/>
              </a:rPr>
              <a:t>.</a:t>
            </a:r>
          </a:p>
          <a:p>
            <a:pPr marL="0" marR="0" lvl="0" indent="0" algn="ctr" defTabSz="914400" eaLnBrk="0" fontAlgn="base" latinLnBrk="0" hangingPunct="0">
              <a:lnSpc>
                <a:spcPct val="100000"/>
              </a:lnSpc>
              <a:spcBef>
                <a:spcPct val="0"/>
              </a:spcBef>
              <a:spcAft>
                <a:spcPct val="0"/>
              </a:spcAft>
              <a:buClrTx/>
              <a:buSzTx/>
              <a:buFontTx/>
              <a:buNone/>
              <a:tabLst/>
            </a:pPr>
            <a:r>
              <a:rPr kumimoji="0" lang="ar-SA" altLang="fr-FR" sz="3200" b="0" i="0" u="none" strike="noStrike" cap="none" normalizeH="0" baseline="0" dirty="0">
                <a:ln>
                  <a:noFill/>
                </a:ln>
                <a:solidFill>
                  <a:schemeClr val="tx1"/>
                </a:solidFill>
                <a:effectLst/>
                <a:latin typeface="Arabic Typesetting" panose="03020402040406030203" pitchFamily="66" charset="-78"/>
                <a:cs typeface="Arabic Typesetting" panose="03020402040406030203" pitchFamily="66" charset="-78"/>
              </a:rPr>
              <a:t>دخل هذا النموذج حيز التطبيق في 2023 تحت مسمى "عصرنة النظام </a:t>
            </a:r>
            <a:r>
              <a:rPr kumimoji="0" lang="ar-SA" altLang="fr-FR" sz="3200" b="0" i="0" u="none" strike="noStrike" cap="none" normalizeH="0" baseline="0" dirty="0" err="1">
                <a:ln>
                  <a:noFill/>
                </a:ln>
                <a:solidFill>
                  <a:schemeClr val="tx1"/>
                </a:solidFill>
                <a:effectLst/>
                <a:latin typeface="Arabic Typesetting" panose="03020402040406030203" pitchFamily="66" charset="-78"/>
                <a:cs typeface="Arabic Typesetting" panose="03020402040406030203" pitchFamily="66" charset="-78"/>
              </a:rPr>
              <a:t>الميزانياتي</a:t>
            </a:r>
            <a:r>
              <a:rPr kumimoji="0" lang="ar-SA" altLang="fr-FR" sz="3200" b="0" i="0" u="none" strike="noStrike" cap="none" normalizeH="0" baseline="0" dirty="0">
                <a:ln>
                  <a:noFill/>
                </a:ln>
                <a:solidFill>
                  <a:schemeClr val="tx1"/>
                </a:solidFill>
                <a:effectLst/>
                <a:latin typeface="Arabic Typesetting" panose="03020402040406030203" pitchFamily="66" charset="-78"/>
                <a:cs typeface="Arabic Typesetting" panose="03020402040406030203" pitchFamily="66" charset="-78"/>
              </a:rPr>
              <a:t>"، ويهدف إلى تحقيق الأهداف الاقتصادية المتوسطة المدى من خلال ترشيد النفقات واعتماد مؤشرات الأداء. يعزز هذا النظام الشفافية والمساءلة، ويعتمد مبادئ حديثة لإدارة الموازنة العامة وفق القانون 15/18 الصادر في 2018</a:t>
            </a:r>
            <a:r>
              <a:rPr kumimoji="0" lang="fr-FR" altLang="fr-FR" sz="3200" b="0" i="0" u="none" strike="noStrike" cap="none" normalizeH="0" baseline="0" dirty="0">
                <a:ln>
                  <a:noFill/>
                </a:ln>
                <a:solidFill>
                  <a:schemeClr val="tx1"/>
                </a:solidFill>
                <a:effectLst/>
                <a:latin typeface="Arabic Typesetting" panose="03020402040406030203" pitchFamily="66" charset="-78"/>
                <a:cs typeface="Arabic Typesetting" panose="03020402040406030203" pitchFamily="66" charset="-78"/>
              </a:rPr>
              <a:t>.</a:t>
            </a:r>
          </a:p>
        </p:txBody>
      </p:sp>
    </p:spTree>
    <p:extLst>
      <p:ext uri="{BB962C8B-B14F-4D97-AF65-F5344CB8AC3E}">
        <p14:creationId xmlns:p14="http://schemas.microsoft.com/office/powerpoint/2010/main" val="732459949"/>
      </p:ext>
    </p:extLst>
  </p:cSld>
  <p:clrMapOvr>
    <a:masterClrMapping/>
  </p:clrMapOvr>
  <mc:AlternateContent xmlns:mc="http://schemas.openxmlformats.org/markup-compatibility/2006">
    <mc:Choice xmlns:p14="http://schemas.microsoft.com/office/powerpoint/2010/main" Requires="p14">
      <p:transition spd="slow" p14:dur="1600">
        <p:blinds dir="vert"/>
      </p:transition>
    </mc:Choice>
    <mc:Fallback>
      <p:transition spd="slow">
        <p:blinds dir="vert"/>
      </p:transition>
    </mc:Fallback>
  </mc:AlternateContent>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098" name="Picture 2" descr="البرامج المتخصصة بالحوكمة - أكاديمية الحوكمة للتدريب">
            <a:extLst>
              <a:ext uri="{FF2B5EF4-FFF2-40B4-BE49-F238E27FC236}">
                <a16:creationId xmlns:a16="http://schemas.microsoft.com/office/drawing/2014/main" id="{FD7596CB-3252-9524-F83C-A96B34D7335E}"/>
              </a:ext>
            </a:extLst>
          </p:cNvPr>
          <p:cNvPicPr>
            <a:picLocks noChangeAspect="1" noChangeArrowheads="1"/>
          </p:cNvPicPr>
          <p:nvPr/>
        </p:nvPicPr>
        <p:blipFill>
          <a:blip r:embed="rId2">
            <a:alphaModFix amt="20000"/>
            <a:extLst>
              <a:ext uri="{28A0092B-C50C-407E-A947-70E740481C1C}">
                <a14:useLocalDpi xmlns:a14="http://schemas.microsoft.com/office/drawing/2010/main" val="0"/>
              </a:ext>
            </a:extLst>
          </a:blip>
          <a:srcRect/>
          <a:stretch>
            <a:fillRect/>
          </a:stretch>
        </p:blipFill>
        <p:spPr bwMode="auto">
          <a:xfrm>
            <a:off x="0" y="0"/>
            <a:ext cx="12192000" cy="6858000"/>
          </a:xfrm>
          <a:prstGeom prst="rect">
            <a:avLst/>
          </a:prstGeom>
          <a:noFill/>
          <a:extLst>
            <a:ext uri="{909E8E84-426E-40DD-AFC4-6F175D3DCCD1}">
              <a14:hiddenFill xmlns:a14="http://schemas.microsoft.com/office/drawing/2010/main">
                <a:solidFill>
                  <a:srgbClr val="FFFFFF"/>
                </a:solidFill>
              </a14:hiddenFill>
            </a:ext>
          </a:extLst>
        </p:spPr>
      </p:pic>
      <p:sp>
        <p:nvSpPr>
          <p:cNvPr id="2" name="عنوان 1">
            <a:extLst>
              <a:ext uri="{FF2B5EF4-FFF2-40B4-BE49-F238E27FC236}">
                <a16:creationId xmlns:a16="http://schemas.microsoft.com/office/drawing/2014/main" id="{F552B54B-A240-2BF0-F8EF-1643192020E6}"/>
              </a:ext>
            </a:extLst>
          </p:cNvPr>
          <p:cNvSpPr>
            <a:spLocks noGrp="1"/>
          </p:cNvSpPr>
          <p:nvPr>
            <p:ph type="title"/>
          </p:nvPr>
        </p:nvSpPr>
        <p:spPr/>
        <p:txBody>
          <a:bodyPr vert="horz" lIns="91440" tIns="45720" rIns="91440" bIns="45720" rtlCol="0" anchor="t">
            <a:normAutofit fontScale="90000"/>
          </a:bodyPr>
          <a:lstStyle/>
          <a:p>
            <a:pPr algn="ctr" rtl="1"/>
            <a:r>
              <a:rPr lang="ar-DZ" sz="9600" dirty="0">
                <a:solidFill>
                  <a:schemeClr val="tx1">
                    <a:lumMod val="85000"/>
                    <a:lumOff val="15000"/>
                  </a:schemeClr>
                </a:solidFill>
                <a:effectLst>
                  <a:reflection blurRad="6350" stA="55000" endA="300" endPos="45500" dir="5400000" sy="-100000" algn="bl" rotWithShape="0"/>
                </a:effectLst>
                <a:latin typeface="Arabic Typesetting" panose="03020402040406030203" pitchFamily="66" charset="-78"/>
                <a:cs typeface="Arabic Typesetting" panose="03020402040406030203" pitchFamily="66" charset="-78"/>
              </a:rPr>
              <a:t>الاشكاليات</a:t>
            </a:r>
            <a:endParaRPr lang="fr-FR" sz="9600" dirty="0">
              <a:solidFill>
                <a:schemeClr val="tx1">
                  <a:lumMod val="85000"/>
                  <a:lumOff val="15000"/>
                </a:schemeClr>
              </a:solidFill>
              <a:effectLst>
                <a:reflection blurRad="6350" stA="55000" endA="300" endPos="45500" dir="5400000" sy="-100000" algn="bl" rotWithShape="0"/>
              </a:effectLst>
              <a:latin typeface="Arabic Typesetting" panose="03020402040406030203" pitchFamily="66" charset="-78"/>
              <a:cs typeface="Arabic Typesetting" panose="03020402040406030203" pitchFamily="66" charset="-78"/>
            </a:endParaRPr>
          </a:p>
        </p:txBody>
      </p:sp>
      <p:sp>
        <p:nvSpPr>
          <p:cNvPr id="3" name="عنصر نائب للمحتوى 2">
            <a:extLst>
              <a:ext uri="{FF2B5EF4-FFF2-40B4-BE49-F238E27FC236}">
                <a16:creationId xmlns:a16="http://schemas.microsoft.com/office/drawing/2014/main" id="{6C5772E4-B47B-E907-2E16-1EB9DFDCB94D}"/>
              </a:ext>
            </a:extLst>
          </p:cNvPr>
          <p:cNvSpPr>
            <a:spLocks noGrp="1"/>
          </p:cNvSpPr>
          <p:nvPr>
            <p:ph idx="1"/>
          </p:nvPr>
        </p:nvSpPr>
        <p:spPr/>
        <p:txBody>
          <a:bodyPr>
            <a:normAutofit/>
          </a:bodyPr>
          <a:lstStyle/>
          <a:p>
            <a:r>
              <a:rPr lang="ar-DZ" b="1" dirty="0">
                <a:effectLst/>
                <a:latin typeface="Calibri" panose="020F0502020204030204" pitchFamily="34" charset="0"/>
                <a:ea typeface="Calibri" panose="020F0502020204030204" pitchFamily="34" charset="0"/>
                <a:cs typeface="Traditional Arabic" panose="02020603050405020304" pitchFamily="18" charset="-78"/>
              </a:rPr>
              <a:t>الإشكالية الرئيسية:</a:t>
            </a:r>
          </a:p>
          <a:p>
            <a:r>
              <a:rPr lang="ar-DZ" dirty="0">
                <a:effectLst/>
                <a:latin typeface="Calibri" panose="020F0502020204030204" pitchFamily="34" charset="0"/>
                <a:ea typeface="Calibri" panose="020F0502020204030204" pitchFamily="34" charset="0"/>
                <a:cs typeface="Traditional Arabic" panose="02020603050405020304" pitchFamily="18" charset="-78"/>
              </a:rPr>
              <a:t>ماهي افاق تطوير الحوكمة المالية العمومية وفق ما جاء به القانون العضوي الجديد رقم 15/18 المتعلق بقوانين المالية </a:t>
            </a:r>
            <a:r>
              <a:rPr lang="fr-FR" dirty="0" err="1">
                <a:effectLst/>
                <a:latin typeface="Traditional Arabic" panose="02020603050405020304" pitchFamily="18" charset="-78"/>
                <a:ea typeface="Calibri" panose="020F0502020204030204" pitchFamily="34" charset="0"/>
                <a:cs typeface="Arial" panose="020B0604020202020204" pitchFamily="34" charset="0"/>
              </a:rPr>
              <a:t>lolf</a:t>
            </a:r>
            <a:r>
              <a:rPr lang="ar-DZ" dirty="0">
                <a:effectLst/>
                <a:latin typeface="Calibri" panose="020F0502020204030204" pitchFamily="34" charset="0"/>
                <a:ea typeface="Calibri" panose="020F0502020204030204" pitchFamily="34" charset="0"/>
                <a:cs typeface="Traditional Arabic" panose="02020603050405020304" pitchFamily="18" charset="-78"/>
              </a:rPr>
              <a:t>؟</a:t>
            </a:r>
            <a:endParaRPr lang="fr-FR" dirty="0">
              <a:effectLst/>
              <a:latin typeface="Calibri" panose="020F0502020204030204" pitchFamily="34" charset="0"/>
              <a:ea typeface="Calibri" panose="020F0502020204030204" pitchFamily="34" charset="0"/>
              <a:cs typeface="Arial" panose="020B0604020202020204" pitchFamily="34" charset="0"/>
            </a:endParaRPr>
          </a:p>
          <a:p>
            <a:pPr algn="r" rtl="1">
              <a:lnSpc>
                <a:spcPct val="107000"/>
              </a:lnSpc>
              <a:spcAft>
                <a:spcPts val="800"/>
              </a:spcAft>
            </a:pPr>
            <a:r>
              <a:rPr lang="ar-DZ" b="1" dirty="0">
                <a:effectLst/>
                <a:latin typeface="Calibri" panose="020F0502020204030204" pitchFamily="34" charset="0"/>
                <a:ea typeface="Calibri" panose="020F0502020204030204" pitchFamily="34" charset="0"/>
                <a:cs typeface="Traditional Arabic" panose="02020603050405020304" pitchFamily="18" charset="-78"/>
              </a:rPr>
              <a:t>الأسئلة الفرعية</a:t>
            </a:r>
            <a:r>
              <a:rPr lang="fr-FR" b="1" dirty="0">
                <a:effectLst/>
                <a:latin typeface="Traditional Arabic" panose="02020603050405020304" pitchFamily="18" charset="-78"/>
                <a:ea typeface="Calibri" panose="020F0502020204030204" pitchFamily="34" charset="0"/>
                <a:cs typeface="Arial" panose="020B0604020202020204" pitchFamily="34" charset="0"/>
              </a:rPr>
              <a:t>:</a:t>
            </a:r>
            <a:endParaRPr lang="fr-FR" dirty="0">
              <a:effectLst/>
              <a:latin typeface="Calibri" panose="020F0502020204030204" pitchFamily="34" charset="0"/>
              <a:ea typeface="Calibri" panose="020F0502020204030204" pitchFamily="34" charset="0"/>
              <a:cs typeface="Arial" panose="020B0604020202020204" pitchFamily="34" charset="0"/>
            </a:endParaRPr>
          </a:p>
          <a:p>
            <a:pPr algn="r" rtl="1">
              <a:lnSpc>
                <a:spcPct val="107000"/>
              </a:lnSpc>
              <a:spcAft>
                <a:spcPts val="800"/>
              </a:spcAft>
            </a:pPr>
            <a:r>
              <a:rPr lang="ar-DZ" dirty="0">
                <a:effectLst/>
                <a:latin typeface="Calibri" panose="020F0502020204030204" pitchFamily="34" charset="0"/>
                <a:ea typeface="Calibri" panose="020F0502020204030204" pitchFamily="34" charset="0"/>
                <a:cs typeface="Traditional Arabic" panose="02020603050405020304" pitchFamily="18" charset="-78"/>
              </a:rPr>
              <a:t>ماهي الخلفية النظرية للحوكمة المالية العمومية ؟</a:t>
            </a:r>
            <a:endParaRPr lang="fr-FR" dirty="0">
              <a:effectLst/>
              <a:latin typeface="Calibri" panose="020F0502020204030204" pitchFamily="34" charset="0"/>
              <a:ea typeface="Calibri" panose="020F0502020204030204" pitchFamily="34" charset="0"/>
              <a:cs typeface="Arial" panose="020B0604020202020204" pitchFamily="34" charset="0"/>
            </a:endParaRPr>
          </a:p>
          <a:p>
            <a:pPr algn="r" rtl="1">
              <a:lnSpc>
                <a:spcPct val="107000"/>
              </a:lnSpc>
              <a:spcAft>
                <a:spcPts val="800"/>
              </a:spcAft>
            </a:pPr>
            <a:r>
              <a:rPr lang="ar-DZ" dirty="0">
                <a:effectLst/>
                <a:latin typeface="Calibri" panose="020F0502020204030204" pitchFamily="34" charset="0"/>
                <a:ea typeface="Calibri" panose="020F0502020204030204" pitchFamily="34" charset="0"/>
                <a:cs typeface="Traditional Arabic" panose="02020603050405020304" pitchFamily="18" charset="-78"/>
              </a:rPr>
              <a:t>ماهي أهم مستجدات القانون العضوي كرهان للتطبيق الحوكمة المالية العمومية ؟</a:t>
            </a:r>
            <a:endParaRPr lang="fr-FR" dirty="0">
              <a:effectLst/>
              <a:latin typeface="Calibri" panose="020F0502020204030204" pitchFamily="34" charset="0"/>
              <a:ea typeface="Calibri" panose="020F0502020204030204" pitchFamily="34" charset="0"/>
              <a:cs typeface="Arial" panose="020B0604020202020204" pitchFamily="34" charset="0"/>
            </a:endParaRPr>
          </a:p>
          <a:p>
            <a:r>
              <a:rPr lang="ar-DZ" dirty="0">
                <a:effectLst/>
                <a:ea typeface="Calibri" panose="020F0502020204030204" pitchFamily="34" charset="0"/>
                <a:cs typeface="Traditional Arabic" panose="02020603050405020304" pitchFamily="18" charset="-78"/>
              </a:rPr>
              <a:t>ما هو واقع مؤشرات الحوكمة المالية العمومية وفق المؤشرات الدولية  ؟</a:t>
            </a:r>
            <a:endParaRPr lang="fr-FR" sz="4000" dirty="0"/>
          </a:p>
        </p:txBody>
      </p:sp>
    </p:spTree>
    <p:extLst>
      <p:ext uri="{BB962C8B-B14F-4D97-AF65-F5344CB8AC3E}">
        <p14:creationId xmlns:p14="http://schemas.microsoft.com/office/powerpoint/2010/main" val="1742589500"/>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12" fill="hold" grpId="0"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 calcmode="lin" valueType="num">
                                      <p:cBhvr additive="base">
                                        <p:cTn id="7" dur="500" fill="hold"/>
                                        <p:tgtEl>
                                          <p:spTgt spid="3">
                                            <p:txEl>
                                              <p:pRg st="0" end="0"/>
                                            </p:txEl>
                                          </p:spTgt>
                                        </p:tgtEl>
                                        <p:attrNameLst>
                                          <p:attrName>ppt_x</p:attrName>
                                        </p:attrNameLst>
                                      </p:cBhvr>
                                      <p:tavLst>
                                        <p:tav tm="0">
                                          <p:val>
                                            <p:strVal val="0-#ppt_w/2"/>
                                          </p:val>
                                        </p:tav>
                                        <p:tav tm="100000">
                                          <p:val>
                                            <p:strVal val="#ppt_x"/>
                                          </p:val>
                                        </p:tav>
                                      </p:tavLst>
                                    </p:anim>
                                    <p:anim calcmode="lin" valueType="num">
                                      <p:cBhvr additive="base">
                                        <p:cTn id="8" dur="500" fill="hold"/>
                                        <p:tgtEl>
                                          <p:spTgt spid="3">
                                            <p:txEl>
                                              <p:pRg st="0" end="0"/>
                                            </p:txEl>
                                          </p:spTgt>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12" fill="hold" grpId="0" nodeType="clickEffect">
                                  <p:stCondLst>
                                    <p:cond delay="0"/>
                                  </p:stCondLst>
                                  <p:childTnLst>
                                    <p:set>
                                      <p:cBhvr>
                                        <p:cTn id="12" dur="1" fill="hold">
                                          <p:stCondLst>
                                            <p:cond delay="0"/>
                                          </p:stCondLst>
                                        </p:cTn>
                                        <p:tgtEl>
                                          <p:spTgt spid="3">
                                            <p:txEl>
                                              <p:pRg st="1" end="1"/>
                                            </p:txEl>
                                          </p:spTgt>
                                        </p:tgtEl>
                                        <p:attrNameLst>
                                          <p:attrName>style.visibility</p:attrName>
                                        </p:attrNameLst>
                                      </p:cBhvr>
                                      <p:to>
                                        <p:strVal val="visible"/>
                                      </p:to>
                                    </p:set>
                                    <p:anim calcmode="lin" valueType="num">
                                      <p:cBhvr additive="base">
                                        <p:cTn id="13" dur="500" fill="hold"/>
                                        <p:tgtEl>
                                          <p:spTgt spid="3">
                                            <p:txEl>
                                              <p:pRg st="1" end="1"/>
                                            </p:txEl>
                                          </p:spTgt>
                                        </p:tgtEl>
                                        <p:attrNameLst>
                                          <p:attrName>ppt_x</p:attrName>
                                        </p:attrNameLst>
                                      </p:cBhvr>
                                      <p:tavLst>
                                        <p:tav tm="0">
                                          <p:val>
                                            <p:strVal val="0-#ppt_w/2"/>
                                          </p:val>
                                        </p:tav>
                                        <p:tav tm="100000">
                                          <p:val>
                                            <p:strVal val="#ppt_x"/>
                                          </p:val>
                                        </p:tav>
                                      </p:tavLst>
                                    </p:anim>
                                    <p:anim calcmode="lin" valueType="num">
                                      <p:cBhvr additive="base">
                                        <p:cTn id="14" dur="500" fill="hold"/>
                                        <p:tgtEl>
                                          <p:spTgt spid="3">
                                            <p:txEl>
                                              <p:pRg st="1" end="1"/>
                                            </p:txEl>
                                          </p:spTgt>
                                        </p:tgtEl>
                                        <p:attrNameLst>
                                          <p:attrName>ppt_y</p:attrName>
                                        </p:attrNameLst>
                                      </p:cBhvr>
                                      <p:tavLst>
                                        <p:tav tm="0">
                                          <p:val>
                                            <p:strVal val="1+#ppt_h/2"/>
                                          </p:val>
                                        </p:tav>
                                        <p:tav tm="100000">
                                          <p:val>
                                            <p:strVal val="#ppt_y"/>
                                          </p:val>
                                        </p:tav>
                                      </p:tavLst>
                                    </p:anim>
                                  </p:childTnLst>
                                </p:cTn>
                              </p:par>
                            </p:childTnLst>
                          </p:cTn>
                        </p:par>
                      </p:childTnLst>
                    </p:cTn>
                  </p:par>
                  <p:par>
                    <p:cTn id="15" fill="hold">
                      <p:stCondLst>
                        <p:cond delay="indefinite"/>
                      </p:stCondLst>
                      <p:childTnLst>
                        <p:par>
                          <p:cTn id="16" fill="hold">
                            <p:stCondLst>
                              <p:cond delay="0"/>
                            </p:stCondLst>
                            <p:childTnLst>
                              <p:par>
                                <p:cTn id="17" presetID="2" presetClass="entr" presetSubtype="12" fill="hold" grpId="0" nodeType="clickEffect">
                                  <p:stCondLst>
                                    <p:cond delay="0"/>
                                  </p:stCondLst>
                                  <p:childTnLst>
                                    <p:set>
                                      <p:cBhvr>
                                        <p:cTn id="18" dur="1" fill="hold">
                                          <p:stCondLst>
                                            <p:cond delay="0"/>
                                          </p:stCondLst>
                                        </p:cTn>
                                        <p:tgtEl>
                                          <p:spTgt spid="3">
                                            <p:txEl>
                                              <p:pRg st="2" end="2"/>
                                            </p:txEl>
                                          </p:spTgt>
                                        </p:tgtEl>
                                        <p:attrNameLst>
                                          <p:attrName>style.visibility</p:attrName>
                                        </p:attrNameLst>
                                      </p:cBhvr>
                                      <p:to>
                                        <p:strVal val="visible"/>
                                      </p:to>
                                    </p:set>
                                    <p:anim calcmode="lin" valueType="num">
                                      <p:cBhvr additive="base">
                                        <p:cTn id="19" dur="500" fill="hold"/>
                                        <p:tgtEl>
                                          <p:spTgt spid="3">
                                            <p:txEl>
                                              <p:pRg st="2" end="2"/>
                                            </p:txEl>
                                          </p:spTgt>
                                        </p:tgtEl>
                                        <p:attrNameLst>
                                          <p:attrName>ppt_x</p:attrName>
                                        </p:attrNameLst>
                                      </p:cBhvr>
                                      <p:tavLst>
                                        <p:tav tm="0">
                                          <p:val>
                                            <p:strVal val="0-#ppt_w/2"/>
                                          </p:val>
                                        </p:tav>
                                        <p:tav tm="100000">
                                          <p:val>
                                            <p:strVal val="#ppt_x"/>
                                          </p:val>
                                        </p:tav>
                                      </p:tavLst>
                                    </p:anim>
                                    <p:anim calcmode="lin" valueType="num">
                                      <p:cBhvr additive="base">
                                        <p:cTn id="20" dur="500" fill="hold"/>
                                        <p:tgtEl>
                                          <p:spTgt spid="3">
                                            <p:txEl>
                                              <p:pRg st="2" end="2"/>
                                            </p:txEl>
                                          </p:spTgt>
                                        </p:tgtEl>
                                        <p:attrNameLst>
                                          <p:attrName>ppt_y</p:attrName>
                                        </p:attrNameLst>
                                      </p:cBhvr>
                                      <p:tavLst>
                                        <p:tav tm="0">
                                          <p:val>
                                            <p:strVal val="1+#ppt_h/2"/>
                                          </p:val>
                                        </p:tav>
                                        <p:tav tm="100000">
                                          <p:val>
                                            <p:strVal val="#ppt_y"/>
                                          </p:val>
                                        </p:tav>
                                      </p:tavLst>
                                    </p:anim>
                                  </p:childTnLst>
                                </p:cTn>
                              </p:par>
                            </p:childTnLst>
                          </p:cTn>
                        </p:par>
                      </p:childTnLst>
                    </p:cTn>
                  </p:par>
                  <p:par>
                    <p:cTn id="21" fill="hold">
                      <p:stCondLst>
                        <p:cond delay="indefinite"/>
                      </p:stCondLst>
                      <p:childTnLst>
                        <p:par>
                          <p:cTn id="22" fill="hold">
                            <p:stCondLst>
                              <p:cond delay="0"/>
                            </p:stCondLst>
                            <p:childTnLst>
                              <p:par>
                                <p:cTn id="23" presetID="2" presetClass="entr" presetSubtype="12" fill="hold" grpId="0" nodeType="clickEffect">
                                  <p:stCondLst>
                                    <p:cond delay="0"/>
                                  </p:stCondLst>
                                  <p:childTnLst>
                                    <p:set>
                                      <p:cBhvr>
                                        <p:cTn id="24" dur="1" fill="hold">
                                          <p:stCondLst>
                                            <p:cond delay="0"/>
                                          </p:stCondLst>
                                        </p:cTn>
                                        <p:tgtEl>
                                          <p:spTgt spid="3">
                                            <p:txEl>
                                              <p:pRg st="3" end="3"/>
                                            </p:txEl>
                                          </p:spTgt>
                                        </p:tgtEl>
                                        <p:attrNameLst>
                                          <p:attrName>style.visibility</p:attrName>
                                        </p:attrNameLst>
                                      </p:cBhvr>
                                      <p:to>
                                        <p:strVal val="visible"/>
                                      </p:to>
                                    </p:set>
                                    <p:anim calcmode="lin" valueType="num">
                                      <p:cBhvr additive="base">
                                        <p:cTn id="25" dur="500" fill="hold"/>
                                        <p:tgtEl>
                                          <p:spTgt spid="3">
                                            <p:txEl>
                                              <p:pRg st="3" end="3"/>
                                            </p:txEl>
                                          </p:spTgt>
                                        </p:tgtEl>
                                        <p:attrNameLst>
                                          <p:attrName>ppt_x</p:attrName>
                                        </p:attrNameLst>
                                      </p:cBhvr>
                                      <p:tavLst>
                                        <p:tav tm="0">
                                          <p:val>
                                            <p:strVal val="0-#ppt_w/2"/>
                                          </p:val>
                                        </p:tav>
                                        <p:tav tm="100000">
                                          <p:val>
                                            <p:strVal val="#ppt_x"/>
                                          </p:val>
                                        </p:tav>
                                      </p:tavLst>
                                    </p:anim>
                                    <p:anim calcmode="lin" valueType="num">
                                      <p:cBhvr additive="base">
                                        <p:cTn id="26" dur="500" fill="hold"/>
                                        <p:tgtEl>
                                          <p:spTgt spid="3">
                                            <p:txEl>
                                              <p:pRg st="3" end="3"/>
                                            </p:txEl>
                                          </p:spTgt>
                                        </p:tgtEl>
                                        <p:attrNameLst>
                                          <p:attrName>ppt_y</p:attrName>
                                        </p:attrNameLst>
                                      </p:cBhvr>
                                      <p:tavLst>
                                        <p:tav tm="0">
                                          <p:val>
                                            <p:strVal val="1+#ppt_h/2"/>
                                          </p:val>
                                        </p:tav>
                                        <p:tav tm="100000">
                                          <p:val>
                                            <p:strVal val="#ppt_y"/>
                                          </p:val>
                                        </p:tav>
                                      </p:tavLst>
                                    </p:anim>
                                  </p:childTnLst>
                                </p:cTn>
                              </p:par>
                            </p:childTnLst>
                          </p:cTn>
                        </p:par>
                      </p:childTnLst>
                    </p:cTn>
                  </p:par>
                  <p:par>
                    <p:cTn id="27" fill="hold">
                      <p:stCondLst>
                        <p:cond delay="indefinite"/>
                      </p:stCondLst>
                      <p:childTnLst>
                        <p:par>
                          <p:cTn id="28" fill="hold">
                            <p:stCondLst>
                              <p:cond delay="0"/>
                            </p:stCondLst>
                            <p:childTnLst>
                              <p:par>
                                <p:cTn id="29" presetID="2" presetClass="entr" presetSubtype="12" fill="hold" grpId="0" nodeType="clickEffect">
                                  <p:stCondLst>
                                    <p:cond delay="0"/>
                                  </p:stCondLst>
                                  <p:childTnLst>
                                    <p:set>
                                      <p:cBhvr>
                                        <p:cTn id="30" dur="1" fill="hold">
                                          <p:stCondLst>
                                            <p:cond delay="0"/>
                                          </p:stCondLst>
                                        </p:cTn>
                                        <p:tgtEl>
                                          <p:spTgt spid="3">
                                            <p:txEl>
                                              <p:pRg st="4" end="4"/>
                                            </p:txEl>
                                          </p:spTgt>
                                        </p:tgtEl>
                                        <p:attrNameLst>
                                          <p:attrName>style.visibility</p:attrName>
                                        </p:attrNameLst>
                                      </p:cBhvr>
                                      <p:to>
                                        <p:strVal val="visible"/>
                                      </p:to>
                                    </p:set>
                                    <p:anim calcmode="lin" valueType="num">
                                      <p:cBhvr additive="base">
                                        <p:cTn id="31" dur="500" fill="hold"/>
                                        <p:tgtEl>
                                          <p:spTgt spid="3">
                                            <p:txEl>
                                              <p:pRg st="4" end="4"/>
                                            </p:txEl>
                                          </p:spTgt>
                                        </p:tgtEl>
                                        <p:attrNameLst>
                                          <p:attrName>ppt_x</p:attrName>
                                        </p:attrNameLst>
                                      </p:cBhvr>
                                      <p:tavLst>
                                        <p:tav tm="0">
                                          <p:val>
                                            <p:strVal val="0-#ppt_w/2"/>
                                          </p:val>
                                        </p:tav>
                                        <p:tav tm="100000">
                                          <p:val>
                                            <p:strVal val="#ppt_x"/>
                                          </p:val>
                                        </p:tav>
                                      </p:tavLst>
                                    </p:anim>
                                    <p:anim calcmode="lin" valueType="num">
                                      <p:cBhvr additive="base">
                                        <p:cTn id="32" dur="500" fill="hold"/>
                                        <p:tgtEl>
                                          <p:spTgt spid="3">
                                            <p:txEl>
                                              <p:pRg st="4" end="4"/>
                                            </p:txEl>
                                          </p:spTgt>
                                        </p:tgtEl>
                                        <p:attrNameLst>
                                          <p:attrName>ppt_y</p:attrName>
                                        </p:attrNameLst>
                                      </p:cBhvr>
                                      <p:tavLst>
                                        <p:tav tm="0">
                                          <p:val>
                                            <p:strVal val="1+#ppt_h/2"/>
                                          </p:val>
                                        </p:tav>
                                        <p:tav tm="100000">
                                          <p:val>
                                            <p:strVal val="#ppt_y"/>
                                          </p:val>
                                        </p:tav>
                                      </p:tavLst>
                                    </p:anim>
                                  </p:childTnLst>
                                </p:cTn>
                              </p:par>
                            </p:childTnLst>
                          </p:cTn>
                        </p:par>
                      </p:childTnLst>
                    </p:cTn>
                  </p:par>
                  <p:par>
                    <p:cTn id="33" fill="hold">
                      <p:stCondLst>
                        <p:cond delay="indefinite"/>
                      </p:stCondLst>
                      <p:childTnLst>
                        <p:par>
                          <p:cTn id="34" fill="hold">
                            <p:stCondLst>
                              <p:cond delay="0"/>
                            </p:stCondLst>
                            <p:childTnLst>
                              <p:par>
                                <p:cTn id="35" presetID="2" presetClass="entr" presetSubtype="12" fill="hold" grpId="0" nodeType="clickEffect">
                                  <p:stCondLst>
                                    <p:cond delay="0"/>
                                  </p:stCondLst>
                                  <p:childTnLst>
                                    <p:set>
                                      <p:cBhvr>
                                        <p:cTn id="36" dur="1" fill="hold">
                                          <p:stCondLst>
                                            <p:cond delay="0"/>
                                          </p:stCondLst>
                                        </p:cTn>
                                        <p:tgtEl>
                                          <p:spTgt spid="3">
                                            <p:txEl>
                                              <p:pRg st="5" end="5"/>
                                            </p:txEl>
                                          </p:spTgt>
                                        </p:tgtEl>
                                        <p:attrNameLst>
                                          <p:attrName>style.visibility</p:attrName>
                                        </p:attrNameLst>
                                      </p:cBhvr>
                                      <p:to>
                                        <p:strVal val="visible"/>
                                      </p:to>
                                    </p:set>
                                    <p:anim calcmode="lin" valueType="num">
                                      <p:cBhvr additive="base">
                                        <p:cTn id="37" dur="500" fill="hold"/>
                                        <p:tgtEl>
                                          <p:spTgt spid="3">
                                            <p:txEl>
                                              <p:pRg st="5" end="5"/>
                                            </p:txEl>
                                          </p:spTgt>
                                        </p:tgtEl>
                                        <p:attrNameLst>
                                          <p:attrName>ppt_x</p:attrName>
                                        </p:attrNameLst>
                                      </p:cBhvr>
                                      <p:tavLst>
                                        <p:tav tm="0">
                                          <p:val>
                                            <p:strVal val="0-#ppt_w/2"/>
                                          </p:val>
                                        </p:tav>
                                        <p:tav tm="100000">
                                          <p:val>
                                            <p:strVal val="#ppt_x"/>
                                          </p:val>
                                        </p:tav>
                                      </p:tavLst>
                                    </p:anim>
                                    <p:anim calcmode="lin" valueType="num">
                                      <p:cBhvr additive="base">
                                        <p:cTn id="38" dur="500" fill="hold"/>
                                        <p:tgtEl>
                                          <p:spTgt spid="3">
                                            <p:txEl>
                                              <p:pRg st="5" end="5"/>
                                            </p:txEl>
                                          </p:spTgt>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p:bld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122" name="Picture 2" descr="أكاديمية الحوكمة للتدريب">
            <a:extLst>
              <a:ext uri="{FF2B5EF4-FFF2-40B4-BE49-F238E27FC236}">
                <a16:creationId xmlns:a16="http://schemas.microsoft.com/office/drawing/2014/main" id="{DD5614D4-1A36-5A3C-59AE-D4E05AE31452}"/>
              </a:ext>
            </a:extLst>
          </p:cNvPr>
          <p:cNvPicPr>
            <a:picLocks noChangeAspect="1" noChangeArrowheads="1"/>
          </p:cNvPicPr>
          <p:nvPr/>
        </p:nvPicPr>
        <p:blipFill>
          <a:blip r:embed="rId2">
            <a:alphaModFix amt="35000"/>
            <a:extLst>
              <a:ext uri="{28A0092B-C50C-407E-A947-70E740481C1C}">
                <a14:useLocalDpi xmlns:a14="http://schemas.microsoft.com/office/drawing/2010/main" val="0"/>
              </a:ext>
            </a:extLst>
          </a:blip>
          <a:srcRect/>
          <a:stretch>
            <a:fillRect/>
          </a:stretch>
        </p:blipFill>
        <p:spPr bwMode="auto">
          <a:xfrm>
            <a:off x="0" y="0"/>
            <a:ext cx="12192000" cy="6858000"/>
          </a:xfrm>
          <a:prstGeom prst="rect">
            <a:avLst/>
          </a:prstGeom>
          <a:noFill/>
          <a:extLst>
            <a:ext uri="{909E8E84-426E-40DD-AFC4-6F175D3DCCD1}">
              <a14:hiddenFill xmlns:a14="http://schemas.microsoft.com/office/drawing/2010/main">
                <a:solidFill>
                  <a:srgbClr val="FFFFFF"/>
                </a:solidFill>
              </a14:hiddenFill>
            </a:ext>
          </a:extLst>
        </p:spPr>
      </p:pic>
      <p:sp>
        <p:nvSpPr>
          <p:cNvPr id="2" name="عنوان 1">
            <a:extLst>
              <a:ext uri="{FF2B5EF4-FFF2-40B4-BE49-F238E27FC236}">
                <a16:creationId xmlns:a16="http://schemas.microsoft.com/office/drawing/2014/main" id="{DF96B23E-83C2-C293-9220-7F619ED8A49C}"/>
              </a:ext>
            </a:extLst>
          </p:cNvPr>
          <p:cNvSpPr>
            <a:spLocks noGrp="1"/>
          </p:cNvSpPr>
          <p:nvPr>
            <p:ph type="title"/>
          </p:nvPr>
        </p:nvSpPr>
        <p:spPr>
          <a:xfrm>
            <a:off x="8369085" y="1333212"/>
            <a:ext cx="3347635" cy="3673099"/>
          </a:xfrm>
        </p:spPr>
        <p:txBody>
          <a:bodyPr vert="horz" lIns="91440" tIns="45720" rIns="91440" bIns="45720" rtlCol="0" anchor="t">
            <a:normAutofit fontScale="90000"/>
          </a:bodyPr>
          <a:lstStyle/>
          <a:p>
            <a:pPr algn="ctr" rtl="1"/>
            <a:r>
              <a:rPr lang="ar-DZ" sz="13800" dirty="0">
                <a:solidFill>
                  <a:schemeClr val="tx1">
                    <a:lumMod val="85000"/>
                    <a:lumOff val="15000"/>
                  </a:schemeClr>
                </a:solidFill>
                <a:effectLst>
                  <a:reflection blurRad="6350" stA="55000" endA="300" endPos="45500" dir="5400000" sy="-100000" algn="bl" rotWithShape="0"/>
                </a:effectLst>
                <a:latin typeface="Arabic Typesetting" panose="03020402040406030203" pitchFamily="66" charset="-78"/>
                <a:cs typeface="Arabic Typesetting" panose="03020402040406030203" pitchFamily="66" charset="-78"/>
              </a:rPr>
              <a:t>أهمية الدراسة</a:t>
            </a:r>
            <a:endParaRPr lang="fr-FR" sz="13800" dirty="0">
              <a:solidFill>
                <a:schemeClr val="tx1">
                  <a:lumMod val="85000"/>
                  <a:lumOff val="15000"/>
                </a:schemeClr>
              </a:solidFill>
              <a:effectLst>
                <a:reflection blurRad="6350" stA="55000" endA="300" endPos="45500" dir="5400000" sy="-100000" algn="bl" rotWithShape="0"/>
              </a:effectLst>
              <a:latin typeface="Arabic Typesetting" panose="03020402040406030203" pitchFamily="66" charset="-78"/>
              <a:cs typeface="Arabic Typesetting" panose="03020402040406030203" pitchFamily="66" charset="-78"/>
            </a:endParaRPr>
          </a:p>
        </p:txBody>
      </p:sp>
      <p:sp>
        <p:nvSpPr>
          <p:cNvPr id="3" name="عنصر نائب للمحتوى 2">
            <a:extLst>
              <a:ext uri="{FF2B5EF4-FFF2-40B4-BE49-F238E27FC236}">
                <a16:creationId xmlns:a16="http://schemas.microsoft.com/office/drawing/2014/main" id="{088F0D0E-8B03-15BC-FD16-A34AB4ADA35A}"/>
              </a:ext>
            </a:extLst>
          </p:cNvPr>
          <p:cNvSpPr>
            <a:spLocks noGrp="1"/>
          </p:cNvSpPr>
          <p:nvPr>
            <p:ph idx="1"/>
          </p:nvPr>
        </p:nvSpPr>
        <p:spPr>
          <a:xfrm>
            <a:off x="745212" y="766249"/>
            <a:ext cx="7530885" cy="5509200"/>
          </a:xfr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rtlCol="1" anchor="ctr" anchorCtr="0" compatLnSpc="1">
            <a:prstTxWarp prst="textNoShape">
              <a:avLst/>
            </a:prstTxWarp>
            <a:spAutoFit/>
          </a:bodyPr>
          <a:lstStyle/>
          <a:p>
            <a:pPr marL="0" indent="0" algn="ctr" eaLnBrk="0" fontAlgn="base" hangingPunct="0">
              <a:lnSpc>
                <a:spcPct val="100000"/>
              </a:lnSpc>
              <a:spcBef>
                <a:spcPct val="0"/>
              </a:spcBef>
              <a:spcAft>
                <a:spcPct val="0"/>
              </a:spcAft>
              <a:buNone/>
            </a:pPr>
            <a:r>
              <a:rPr lang="ar-DZ" sz="4400" dirty="0">
                <a:latin typeface="Arabic Typesetting" panose="03020402040406030203" pitchFamily="66" charset="-78"/>
                <a:cs typeface="Arabic Typesetting" panose="03020402040406030203" pitchFamily="66" charset="-78"/>
              </a:rPr>
              <a:t>تكمن أهمية هذه الدراسة في تحديد السياسة التي اتبعتها الدولة الجزائرية من أجل تحقيق الفعالية والأداء في تسيير المال العام من خلال الالتزام بمبادئ الحوكمة  ما تظهر أهمية هذه الدراسة كذلك في مدى تحليل العلاقة القائمة بين المالية العامة في الجزائر وحوكمتها من أجل توضيح مساهمة القانون العضوي رقم 18-15 الصادر في 2 سبتمبر 2018 المتعلق بقوانين المالية في مشاريع العصرنة الجاري تنفيذها</a:t>
            </a:r>
            <a:endParaRPr lang="fr-FR" sz="4400" dirty="0">
              <a:latin typeface="Arabic Typesetting" panose="03020402040406030203" pitchFamily="66" charset="-78"/>
              <a:cs typeface="Arabic Typesetting" panose="03020402040406030203" pitchFamily="66" charset="-78"/>
            </a:endParaRPr>
          </a:p>
          <a:p>
            <a:pPr marL="0" indent="0" algn="ctr" eaLnBrk="0" fontAlgn="base" hangingPunct="0">
              <a:lnSpc>
                <a:spcPct val="100000"/>
              </a:lnSpc>
              <a:spcBef>
                <a:spcPct val="0"/>
              </a:spcBef>
              <a:spcAft>
                <a:spcPct val="0"/>
              </a:spcAft>
              <a:buNone/>
            </a:pPr>
            <a:endParaRPr lang="fr-FR" sz="4400" dirty="0">
              <a:latin typeface="Arabic Typesetting" panose="03020402040406030203" pitchFamily="66" charset="-78"/>
              <a:cs typeface="Arabic Typesetting" panose="03020402040406030203" pitchFamily="66" charset="-78"/>
            </a:endParaRPr>
          </a:p>
        </p:txBody>
      </p:sp>
    </p:spTree>
    <p:extLst>
      <p:ext uri="{BB962C8B-B14F-4D97-AF65-F5344CB8AC3E}">
        <p14:creationId xmlns:p14="http://schemas.microsoft.com/office/powerpoint/2010/main" val="2429166193"/>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6" presetClass="entr" presetSubtype="0" fill="hold" grpId="0"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Effect transition="in" filter="wipe(down)">
                                      <p:cBhvr>
                                        <p:cTn id="7" dur="580">
                                          <p:stCondLst>
                                            <p:cond delay="0"/>
                                          </p:stCondLst>
                                        </p:cTn>
                                        <p:tgtEl>
                                          <p:spTgt spid="3">
                                            <p:txEl>
                                              <p:pRg st="0" end="0"/>
                                            </p:txEl>
                                          </p:spTgt>
                                        </p:tgtEl>
                                      </p:cBhvr>
                                    </p:animEffect>
                                    <p:anim calcmode="lin" valueType="num">
                                      <p:cBhvr>
                                        <p:cTn id="8" dur="1822" tmFilter="0,0; 0.14,0.36; 0.43,0.73; 0.71,0.91; 1.0,1.0">
                                          <p:stCondLst>
                                            <p:cond delay="0"/>
                                          </p:stCondLst>
                                        </p:cTn>
                                        <p:tgtEl>
                                          <p:spTgt spid="3">
                                            <p:txEl>
                                              <p:pRg st="0" end="0"/>
                                            </p:txEl>
                                          </p:spTgt>
                                        </p:tgtEl>
                                        <p:attrNameLst>
                                          <p:attrName>ppt_x</p:attrName>
                                        </p:attrNameLst>
                                      </p:cBhvr>
                                      <p:tavLst>
                                        <p:tav tm="0">
                                          <p:val>
                                            <p:strVal val="#ppt_x-0.25"/>
                                          </p:val>
                                        </p:tav>
                                        <p:tav tm="100000">
                                          <p:val>
                                            <p:strVal val="#ppt_x"/>
                                          </p:val>
                                        </p:tav>
                                      </p:tavLst>
                                    </p:anim>
                                    <p:anim calcmode="lin" valueType="num">
                                      <p:cBhvr>
                                        <p:cTn id="9" dur="664" tmFilter="0.0,0.0; 0.25,0.07; 0.50,0.2; 0.75,0.467; 1.0,1.0">
                                          <p:stCondLst>
                                            <p:cond delay="0"/>
                                          </p:stCondLst>
                                        </p:cTn>
                                        <p:tgtEl>
                                          <p:spTgt spid="3">
                                            <p:txEl>
                                              <p:pRg st="0" end="0"/>
                                            </p:txEl>
                                          </p:spTgt>
                                        </p:tgtEl>
                                        <p:attrNameLst>
                                          <p:attrName>ppt_y</p:attrName>
                                        </p:attrNameLst>
                                      </p:cBhvr>
                                      <p:tavLst>
                                        <p:tav tm="0" fmla="#ppt_y-sin(pi*$)/3">
                                          <p:val>
                                            <p:fltVal val="0.5"/>
                                          </p:val>
                                        </p:tav>
                                        <p:tav tm="100000">
                                          <p:val>
                                            <p:fltVal val="1"/>
                                          </p:val>
                                        </p:tav>
                                      </p:tavLst>
                                    </p:anim>
                                    <p:anim calcmode="lin" valueType="num">
                                      <p:cBhvr>
                                        <p:cTn id="10" dur="664" tmFilter="0, 0; 0.125,0.2665; 0.25,0.4; 0.375,0.465; 0.5,0.5;  0.625,0.535; 0.75,0.6; 0.875,0.7335; 1,1">
                                          <p:stCondLst>
                                            <p:cond delay="664"/>
                                          </p:stCondLst>
                                        </p:cTn>
                                        <p:tgtEl>
                                          <p:spTgt spid="3">
                                            <p:txEl>
                                              <p:pRg st="0" end="0"/>
                                            </p:txEl>
                                          </p:spTgt>
                                        </p:tgtEl>
                                        <p:attrNameLst>
                                          <p:attrName>ppt_y</p:attrName>
                                        </p:attrNameLst>
                                      </p:cBhvr>
                                      <p:tavLst>
                                        <p:tav tm="0" fmla="#ppt_y-sin(pi*$)/9">
                                          <p:val>
                                            <p:fltVal val="0"/>
                                          </p:val>
                                        </p:tav>
                                        <p:tav tm="100000">
                                          <p:val>
                                            <p:fltVal val="1"/>
                                          </p:val>
                                        </p:tav>
                                      </p:tavLst>
                                    </p:anim>
                                    <p:anim calcmode="lin" valueType="num">
                                      <p:cBhvr>
                                        <p:cTn id="11" dur="332" tmFilter="0, 0; 0.125,0.2665; 0.25,0.4; 0.375,0.465; 0.5,0.5;  0.625,0.535; 0.75,0.6; 0.875,0.7335; 1,1">
                                          <p:stCondLst>
                                            <p:cond delay="1324"/>
                                          </p:stCondLst>
                                        </p:cTn>
                                        <p:tgtEl>
                                          <p:spTgt spid="3">
                                            <p:txEl>
                                              <p:pRg st="0" end="0"/>
                                            </p:txEl>
                                          </p:spTgt>
                                        </p:tgtEl>
                                        <p:attrNameLst>
                                          <p:attrName>ppt_y</p:attrName>
                                        </p:attrNameLst>
                                      </p:cBhvr>
                                      <p:tavLst>
                                        <p:tav tm="0" fmla="#ppt_y-sin(pi*$)/27">
                                          <p:val>
                                            <p:fltVal val="0"/>
                                          </p:val>
                                        </p:tav>
                                        <p:tav tm="100000">
                                          <p:val>
                                            <p:fltVal val="1"/>
                                          </p:val>
                                        </p:tav>
                                      </p:tavLst>
                                    </p:anim>
                                    <p:anim calcmode="lin" valueType="num">
                                      <p:cBhvr>
                                        <p:cTn id="12" dur="164" tmFilter="0, 0; 0.125,0.2665; 0.25,0.4; 0.375,0.465; 0.5,0.5;  0.625,0.535; 0.75,0.6; 0.875,0.7335; 1,1">
                                          <p:stCondLst>
                                            <p:cond delay="1656"/>
                                          </p:stCondLst>
                                        </p:cTn>
                                        <p:tgtEl>
                                          <p:spTgt spid="3">
                                            <p:txEl>
                                              <p:pRg st="0" end="0"/>
                                            </p:txEl>
                                          </p:spTgt>
                                        </p:tgtEl>
                                        <p:attrNameLst>
                                          <p:attrName>ppt_y</p:attrName>
                                        </p:attrNameLst>
                                      </p:cBhvr>
                                      <p:tavLst>
                                        <p:tav tm="0" fmla="#ppt_y-sin(pi*$)/81">
                                          <p:val>
                                            <p:fltVal val="0"/>
                                          </p:val>
                                        </p:tav>
                                        <p:tav tm="100000">
                                          <p:val>
                                            <p:fltVal val="1"/>
                                          </p:val>
                                        </p:tav>
                                      </p:tavLst>
                                    </p:anim>
                                    <p:animScale>
                                      <p:cBhvr>
                                        <p:cTn id="13" dur="26">
                                          <p:stCondLst>
                                            <p:cond delay="650"/>
                                          </p:stCondLst>
                                        </p:cTn>
                                        <p:tgtEl>
                                          <p:spTgt spid="3">
                                            <p:txEl>
                                              <p:pRg st="0" end="0"/>
                                            </p:txEl>
                                          </p:spTgt>
                                        </p:tgtEl>
                                      </p:cBhvr>
                                      <p:to x="100000" y="60000"/>
                                    </p:animScale>
                                    <p:animScale>
                                      <p:cBhvr>
                                        <p:cTn id="14" dur="166" decel="50000">
                                          <p:stCondLst>
                                            <p:cond delay="676"/>
                                          </p:stCondLst>
                                        </p:cTn>
                                        <p:tgtEl>
                                          <p:spTgt spid="3">
                                            <p:txEl>
                                              <p:pRg st="0" end="0"/>
                                            </p:txEl>
                                          </p:spTgt>
                                        </p:tgtEl>
                                      </p:cBhvr>
                                      <p:to x="100000" y="100000"/>
                                    </p:animScale>
                                    <p:animScale>
                                      <p:cBhvr>
                                        <p:cTn id="15" dur="26">
                                          <p:stCondLst>
                                            <p:cond delay="1312"/>
                                          </p:stCondLst>
                                        </p:cTn>
                                        <p:tgtEl>
                                          <p:spTgt spid="3">
                                            <p:txEl>
                                              <p:pRg st="0" end="0"/>
                                            </p:txEl>
                                          </p:spTgt>
                                        </p:tgtEl>
                                      </p:cBhvr>
                                      <p:to x="100000" y="80000"/>
                                    </p:animScale>
                                    <p:animScale>
                                      <p:cBhvr>
                                        <p:cTn id="16" dur="166" decel="50000">
                                          <p:stCondLst>
                                            <p:cond delay="1338"/>
                                          </p:stCondLst>
                                        </p:cTn>
                                        <p:tgtEl>
                                          <p:spTgt spid="3">
                                            <p:txEl>
                                              <p:pRg st="0" end="0"/>
                                            </p:txEl>
                                          </p:spTgt>
                                        </p:tgtEl>
                                      </p:cBhvr>
                                      <p:to x="100000" y="100000"/>
                                    </p:animScale>
                                    <p:animScale>
                                      <p:cBhvr>
                                        <p:cTn id="17" dur="26">
                                          <p:stCondLst>
                                            <p:cond delay="1642"/>
                                          </p:stCondLst>
                                        </p:cTn>
                                        <p:tgtEl>
                                          <p:spTgt spid="3">
                                            <p:txEl>
                                              <p:pRg st="0" end="0"/>
                                            </p:txEl>
                                          </p:spTgt>
                                        </p:tgtEl>
                                      </p:cBhvr>
                                      <p:to x="100000" y="90000"/>
                                    </p:animScale>
                                    <p:animScale>
                                      <p:cBhvr>
                                        <p:cTn id="18" dur="166" decel="50000">
                                          <p:stCondLst>
                                            <p:cond delay="1668"/>
                                          </p:stCondLst>
                                        </p:cTn>
                                        <p:tgtEl>
                                          <p:spTgt spid="3">
                                            <p:txEl>
                                              <p:pRg st="0" end="0"/>
                                            </p:txEl>
                                          </p:spTgt>
                                        </p:tgtEl>
                                      </p:cBhvr>
                                      <p:to x="100000" y="100000"/>
                                    </p:animScale>
                                    <p:animScale>
                                      <p:cBhvr>
                                        <p:cTn id="19" dur="26">
                                          <p:stCondLst>
                                            <p:cond delay="1808"/>
                                          </p:stCondLst>
                                        </p:cTn>
                                        <p:tgtEl>
                                          <p:spTgt spid="3">
                                            <p:txEl>
                                              <p:pRg st="0" end="0"/>
                                            </p:txEl>
                                          </p:spTgt>
                                        </p:tgtEl>
                                      </p:cBhvr>
                                      <p:to x="100000" y="95000"/>
                                    </p:animScale>
                                    <p:animScale>
                                      <p:cBhvr>
                                        <p:cTn id="20" dur="166" decel="50000">
                                          <p:stCondLst>
                                            <p:cond delay="1834"/>
                                          </p:stCondLst>
                                        </p:cTn>
                                        <p:tgtEl>
                                          <p:spTgt spid="3">
                                            <p:txEl>
                                              <p:pRg st="0" end="0"/>
                                            </p:txEl>
                                          </p:spTgt>
                                        </p:tgtEl>
                                      </p:cBhvr>
                                      <p:to x="100000" y="100000"/>
                                    </p:animScale>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p:bld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146" name="Picture 2" descr="أكاديمية الحوكمة للتدريب">
            <a:extLst>
              <a:ext uri="{FF2B5EF4-FFF2-40B4-BE49-F238E27FC236}">
                <a16:creationId xmlns:a16="http://schemas.microsoft.com/office/drawing/2014/main" id="{DBE8B97D-E745-78F9-4667-461230B5131D}"/>
              </a:ext>
            </a:extLst>
          </p:cNvPr>
          <p:cNvPicPr>
            <a:picLocks noChangeAspect="1" noChangeArrowheads="1"/>
          </p:cNvPicPr>
          <p:nvPr/>
        </p:nvPicPr>
        <p:blipFill>
          <a:blip r:embed="rId2">
            <a:alphaModFix amt="35000"/>
            <a:extLst>
              <a:ext uri="{28A0092B-C50C-407E-A947-70E740481C1C}">
                <a14:useLocalDpi xmlns:a14="http://schemas.microsoft.com/office/drawing/2010/main" val="0"/>
              </a:ext>
            </a:extLst>
          </a:blip>
          <a:srcRect/>
          <a:stretch>
            <a:fillRect/>
          </a:stretch>
        </p:blipFill>
        <p:spPr bwMode="auto">
          <a:xfrm>
            <a:off x="0" y="0"/>
            <a:ext cx="12192000" cy="6858000"/>
          </a:xfrm>
          <a:prstGeom prst="rect">
            <a:avLst/>
          </a:prstGeom>
          <a:noFill/>
          <a:extLst>
            <a:ext uri="{909E8E84-426E-40DD-AFC4-6F175D3DCCD1}">
              <a14:hiddenFill xmlns:a14="http://schemas.microsoft.com/office/drawing/2010/main">
                <a:solidFill>
                  <a:srgbClr val="FFFFFF"/>
                </a:solidFill>
              </a14:hiddenFill>
            </a:ext>
          </a:extLst>
        </p:spPr>
      </p:pic>
      <p:sp>
        <p:nvSpPr>
          <p:cNvPr id="2" name="عنوان 1">
            <a:extLst>
              <a:ext uri="{FF2B5EF4-FFF2-40B4-BE49-F238E27FC236}">
                <a16:creationId xmlns:a16="http://schemas.microsoft.com/office/drawing/2014/main" id="{846A1BB5-3696-AB4F-7C2A-57C87F5D6C90}"/>
              </a:ext>
            </a:extLst>
          </p:cNvPr>
          <p:cNvSpPr>
            <a:spLocks noGrp="1"/>
          </p:cNvSpPr>
          <p:nvPr>
            <p:ph type="title"/>
          </p:nvPr>
        </p:nvSpPr>
        <p:spPr>
          <a:xfrm>
            <a:off x="8198603" y="1527040"/>
            <a:ext cx="3325678" cy="3803919"/>
          </a:xfrm>
        </p:spPr>
        <p:txBody>
          <a:bodyPr vert="horz" lIns="91440" tIns="45720" rIns="91440" bIns="45720" rtlCol="0" anchor="t">
            <a:normAutofit fontScale="90000"/>
          </a:bodyPr>
          <a:lstStyle/>
          <a:p>
            <a:pPr algn="ctr"/>
            <a:r>
              <a:rPr lang="ar-DZ" sz="13800" dirty="0">
                <a:solidFill>
                  <a:schemeClr val="tx1">
                    <a:lumMod val="85000"/>
                    <a:lumOff val="15000"/>
                  </a:schemeClr>
                </a:solidFill>
                <a:effectLst>
                  <a:reflection blurRad="6350" stA="55000" endA="300" endPos="45500" dir="5400000" sy="-100000" algn="bl" rotWithShape="0"/>
                </a:effectLst>
                <a:latin typeface="Arabic Typesetting" panose="03020402040406030203" pitchFamily="66" charset="-78"/>
                <a:cs typeface="Arabic Typesetting" panose="03020402040406030203" pitchFamily="66" charset="-78"/>
              </a:rPr>
              <a:t>منهج الدراسة</a:t>
            </a:r>
            <a:endParaRPr lang="fr-FR" sz="13800" dirty="0">
              <a:solidFill>
                <a:schemeClr val="tx1">
                  <a:lumMod val="85000"/>
                  <a:lumOff val="15000"/>
                </a:schemeClr>
              </a:solidFill>
              <a:effectLst>
                <a:reflection blurRad="6350" stA="55000" endA="300" endPos="45500" dir="5400000" sy="-100000" algn="bl" rotWithShape="0"/>
              </a:effectLst>
              <a:latin typeface="Arabic Typesetting" panose="03020402040406030203" pitchFamily="66" charset="-78"/>
              <a:cs typeface="Arabic Typesetting" panose="03020402040406030203" pitchFamily="66" charset="-78"/>
            </a:endParaRPr>
          </a:p>
        </p:txBody>
      </p:sp>
      <p:sp>
        <p:nvSpPr>
          <p:cNvPr id="3" name="عنصر نائب للمحتوى 2">
            <a:extLst>
              <a:ext uri="{FF2B5EF4-FFF2-40B4-BE49-F238E27FC236}">
                <a16:creationId xmlns:a16="http://schemas.microsoft.com/office/drawing/2014/main" id="{FF82B72D-025C-5D81-2282-15C167EE56EE}"/>
              </a:ext>
            </a:extLst>
          </p:cNvPr>
          <p:cNvSpPr>
            <a:spLocks noGrp="1"/>
          </p:cNvSpPr>
          <p:nvPr>
            <p:ph idx="1"/>
          </p:nvPr>
        </p:nvSpPr>
        <p:spPr>
          <a:xfrm>
            <a:off x="1241156" y="1091978"/>
            <a:ext cx="6074044" cy="5262979"/>
          </a:xfr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rtlCol="1" anchor="ctr" anchorCtr="0" compatLnSpc="1">
            <a:prstTxWarp prst="textNoShape">
              <a:avLst/>
            </a:prstTxWarp>
            <a:spAutoFit/>
          </a:bodyPr>
          <a:lstStyle/>
          <a:p>
            <a:pPr marL="0" indent="0" algn="ctr" eaLnBrk="0" fontAlgn="base" hangingPunct="0">
              <a:lnSpc>
                <a:spcPct val="100000"/>
              </a:lnSpc>
              <a:spcBef>
                <a:spcPct val="0"/>
              </a:spcBef>
              <a:spcAft>
                <a:spcPct val="0"/>
              </a:spcAft>
              <a:buNone/>
            </a:pPr>
            <a:r>
              <a:rPr lang="ar-DZ" sz="4800" dirty="0">
                <a:latin typeface="Arabic Typesetting" panose="03020402040406030203" pitchFamily="66" charset="-78"/>
                <a:cs typeface="Arabic Typesetting" panose="03020402040406030203" pitchFamily="66" charset="-78"/>
              </a:rPr>
              <a:t>للإحاطة بمختلف جوانب الدراسة وللإجابة على إشكالية البحث تم الاعتماد على المنهج الوصفي التحليلي في عرض مختلف المفاهيم النظرية المتعلقة بالحوكمة المالية العمومية  وتحليل واقع المالية العامة في الجزائر على ضوء القانون العضوي رقم 18-15</a:t>
            </a:r>
            <a:endParaRPr lang="fr-FR" sz="4800" dirty="0">
              <a:latin typeface="Arabic Typesetting" panose="03020402040406030203" pitchFamily="66" charset="-78"/>
              <a:cs typeface="Arabic Typesetting" panose="03020402040406030203" pitchFamily="66" charset="-78"/>
            </a:endParaRPr>
          </a:p>
          <a:p>
            <a:pPr marL="0" indent="0" algn="ctr" eaLnBrk="0" fontAlgn="base" hangingPunct="0">
              <a:lnSpc>
                <a:spcPct val="100000"/>
              </a:lnSpc>
              <a:spcBef>
                <a:spcPct val="0"/>
              </a:spcBef>
              <a:spcAft>
                <a:spcPct val="0"/>
              </a:spcAft>
              <a:buNone/>
            </a:pPr>
            <a:endParaRPr lang="fr-FR" sz="4800" dirty="0">
              <a:latin typeface="Arabic Typesetting" panose="03020402040406030203" pitchFamily="66" charset="-78"/>
              <a:cs typeface="Arabic Typesetting" panose="03020402040406030203" pitchFamily="66" charset="-78"/>
            </a:endParaRPr>
          </a:p>
        </p:txBody>
      </p:sp>
    </p:spTree>
    <p:extLst>
      <p:ext uri="{BB962C8B-B14F-4D97-AF65-F5344CB8AC3E}">
        <p14:creationId xmlns:p14="http://schemas.microsoft.com/office/powerpoint/2010/main" val="3113339470"/>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2" fill="hold" grpId="0"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 calcmode="lin" valueType="num">
                                      <p:cBhvr additive="base">
                                        <p:cTn id="7" dur="500" fill="hold"/>
                                        <p:tgtEl>
                                          <p:spTgt spid="3">
                                            <p:txEl>
                                              <p:pRg st="0" end="0"/>
                                            </p:txEl>
                                          </p:spTgt>
                                        </p:tgtEl>
                                        <p:attrNameLst>
                                          <p:attrName>ppt_x</p:attrName>
                                        </p:attrNameLst>
                                      </p:cBhvr>
                                      <p:tavLst>
                                        <p:tav tm="0">
                                          <p:val>
                                            <p:strVal val="1+#ppt_w/2"/>
                                          </p:val>
                                        </p:tav>
                                        <p:tav tm="100000">
                                          <p:val>
                                            <p:strVal val="#ppt_x"/>
                                          </p:val>
                                        </p:tav>
                                      </p:tavLst>
                                    </p:anim>
                                    <p:anim calcmode="lin" valueType="num">
                                      <p:cBhvr additive="base">
                                        <p:cTn id="8" dur="500" fill="hold"/>
                                        <p:tgtEl>
                                          <p:spTgt spid="3">
                                            <p:txEl>
                                              <p:pRg st="0" end="0"/>
                                            </p:txEl>
                                          </p:spTgt>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p:bld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7172" name="Picture 4" descr="حوكمة الممارسات المحاسبية والتقارير المالية">
            <a:extLst>
              <a:ext uri="{FF2B5EF4-FFF2-40B4-BE49-F238E27FC236}">
                <a16:creationId xmlns:a16="http://schemas.microsoft.com/office/drawing/2014/main" id="{14BC8146-2CA0-A9F4-D853-B5C97F58B98A}"/>
              </a:ext>
            </a:extLst>
          </p:cNvPr>
          <p:cNvPicPr>
            <a:picLocks noChangeAspect="1" noChangeArrowheads="1"/>
          </p:cNvPicPr>
          <p:nvPr/>
        </p:nvPicPr>
        <p:blipFill>
          <a:blip r:embed="rId2">
            <a:alphaModFix amt="20000"/>
            <a:extLst>
              <a:ext uri="{28A0092B-C50C-407E-A947-70E740481C1C}">
                <a14:useLocalDpi xmlns:a14="http://schemas.microsoft.com/office/drawing/2010/main" val="0"/>
              </a:ext>
            </a:extLst>
          </a:blip>
          <a:srcRect/>
          <a:stretch>
            <a:fillRect/>
          </a:stretch>
        </p:blipFill>
        <p:spPr bwMode="auto">
          <a:xfrm>
            <a:off x="0" y="-6646"/>
            <a:ext cx="12192000" cy="6864646"/>
          </a:xfrm>
          <a:prstGeom prst="rect">
            <a:avLst/>
          </a:prstGeom>
          <a:noFill/>
          <a:extLst>
            <a:ext uri="{909E8E84-426E-40DD-AFC4-6F175D3DCCD1}">
              <a14:hiddenFill xmlns:a14="http://schemas.microsoft.com/office/drawing/2010/main">
                <a:solidFill>
                  <a:srgbClr val="FFFFFF"/>
                </a:solidFill>
              </a14:hiddenFill>
            </a:ext>
          </a:extLst>
        </p:spPr>
      </p:pic>
      <p:sp>
        <p:nvSpPr>
          <p:cNvPr id="2" name="عنوان 1">
            <a:extLst>
              <a:ext uri="{FF2B5EF4-FFF2-40B4-BE49-F238E27FC236}">
                <a16:creationId xmlns:a16="http://schemas.microsoft.com/office/drawing/2014/main" id="{ED839BB4-818F-5B72-BB7F-268BA9845566}"/>
              </a:ext>
            </a:extLst>
          </p:cNvPr>
          <p:cNvSpPr>
            <a:spLocks noGrp="1"/>
          </p:cNvSpPr>
          <p:nvPr>
            <p:ph type="title"/>
          </p:nvPr>
        </p:nvSpPr>
        <p:spPr>
          <a:xfrm>
            <a:off x="838200" y="961352"/>
            <a:ext cx="10515600" cy="4935295"/>
          </a:xfrm>
        </p:spPr>
        <p:txBody>
          <a:bodyPr vert="horz" lIns="91440" tIns="45720" rIns="91440" bIns="45720" rtlCol="0" anchor="t">
            <a:normAutofit/>
          </a:bodyPr>
          <a:lstStyle/>
          <a:p>
            <a:pPr algn="ctr" rtl="1"/>
            <a:r>
              <a:rPr lang="ar-SA" sz="13800" dirty="0">
                <a:solidFill>
                  <a:schemeClr val="tx1">
                    <a:lumMod val="85000"/>
                    <a:lumOff val="15000"/>
                  </a:schemeClr>
                </a:solidFill>
                <a:effectLst>
                  <a:reflection blurRad="6350" stA="55000" endA="300" endPos="45500" dir="5400000" sy="-100000" algn="bl" rotWithShape="0"/>
                </a:effectLst>
                <a:latin typeface="Arabic Typesetting" panose="03020402040406030203" pitchFamily="66" charset="-78"/>
                <a:cs typeface="Arabic Typesetting" panose="03020402040406030203" pitchFamily="66" charset="-78"/>
              </a:rPr>
              <a:t>الإطار النظري والمفاهيمي لحوكمة المالية العمومية</a:t>
            </a:r>
            <a:endParaRPr lang="fr-FR" sz="13800" dirty="0">
              <a:solidFill>
                <a:schemeClr val="tx1">
                  <a:lumMod val="85000"/>
                  <a:lumOff val="15000"/>
                </a:schemeClr>
              </a:solidFill>
              <a:effectLst>
                <a:reflection blurRad="6350" stA="55000" endA="300" endPos="45500" dir="5400000" sy="-100000" algn="bl" rotWithShape="0"/>
              </a:effectLst>
              <a:latin typeface="Arabic Typesetting" panose="03020402040406030203" pitchFamily="66" charset="-78"/>
              <a:cs typeface="Arabic Typesetting" panose="03020402040406030203" pitchFamily="66" charset="-78"/>
            </a:endParaRPr>
          </a:p>
        </p:txBody>
      </p:sp>
    </p:spTree>
    <p:extLst>
      <p:ext uri="{BB962C8B-B14F-4D97-AF65-F5344CB8AC3E}">
        <p14:creationId xmlns:p14="http://schemas.microsoft.com/office/powerpoint/2010/main" val="4120232806"/>
      </p:ext>
    </p:extLst>
  </p:cSld>
  <p:clrMapOvr>
    <a:masterClrMapping/>
  </p:clrMapOvr>
  <mc:AlternateContent xmlns:mc="http://schemas.openxmlformats.org/markup-compatibility/2006">
    <mc:Choice xmlns:p14="http://schemas.microsoft.com/office/powerpoint/2010/main" Requires="p14">
      <p:transition spd="slow" p14:dur="1400">
        <p14:ripple/>
      </p:transition>
    </mc:Choice>
    <mc:Fallback>
      <p:transition spd="slow">
        <p:fade/>
      </p:transition>
    </mc:Fallback>
  </mc:AlternateContent>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8194" name="Picture 2" descr="كل ما يتعلق بالإدارة المالية الشخصية">
            <a:extLst>
              <a:ext uri="{FF2B5EF4-FFF2-40B4-BE49-F238E27FC236}">
                <a16:creationId xmlns:a16="http://schemas.microsoft.com/office/drawing/2014/main" id="{70F1BF34-8F90-BF6D-B3AB-3F804254D78A}"/>
              </a:ext>
            </a:extLst>
          </p:cNvPr>
          <p:cNvPicPr>
            <a:picLocks noChangeAspect="1" noChangeArrowheads="1"/>
          </p:cNvPicPr>
          <p:nvPr/>
        </p:nvPicPr>
        <p:blipFill>
          <a:blip r:embed="rId2">
            <a:alphaModFix amt="20000"/>
            <a:extLst>
              <a:ext uri="{28A0092B-C50C-407E-A947-70E740481C1C}">
                <a14:useLocalDpi xmlns:a14="http://schemas.microsoft.com/office/drawing/2010/main" val="0"/>
              </a:ext>
            </a:extLst>
          </a:blip>
          <a:srcRect/>
          <a:stretch>
            <a:fillRect/>
          </a:stretch>
        </p:blipFill>
        <p:spPr bwMode="auto">
          <a:xfrm>
            <a:off x="0" y="0"/>
            <a:ext cx="12192000" cy="6858000"/>
          </a:xfrm>
          <a:prstGeom prst="rect">
            <a:avLst/>
          </a:prstGeom>
          <a:noFill/>
          <a:extLst>
            <a:ext uri="{909E8E84-426E-40DD-AFC4-6F175D3DCCD1}">
              <a14:hiddenFill xmlns:a14="http://schemas.microsoft.com/office/drawing/2010/main">
                <a:solidFill>
                  <a:srgbClr val="FFFFFF"/>
                </a:solidFill>
              </a14:hiddenFill>
            </a:ext>
          </a:extLst>
        </p:spPr>
      </p:pic>
      <p:sp>
        <p:nvSpPr>
          <p:cNvPr id="2" name="عنوان 1">
            <a:extLst>
              <a:ext uri="{FF2B5EF4-FFF2-40B4-BE49-F238E27FC236}">
                <a16:creationId xmlns:a16="http://schemas.microsoft.com/office/drawing/2014/main" id="{D4A25309-6D53-4CF4-449F-92C5D8FE2DDB}"/>
              </a:ext>
            </a:extLst>
          </p:cNvPr>
          <p:cNvSpPr>
            <a:spLocks noGrp="1"/>
          </p:cNvSpPr>
          <p:nvPr>
            <p:ph type="title"/>
          </p:nvPr>
        </p:nvSpPr>
        <p:spPr>
          <a:xfrm>
            <a:off x="8353586" y="93447"/>
            <a:ext cx="3279183" cy="6671106"/>
          </a:xfrm>
        </p:spPr>
        <p:txBody>
          <a:bodyPr vert="horz" lIns="91440" tIns="45720" rIns="91440" bIns="45720" rtlCol="0" anchor="t">
            <a:noAutofit/>
          </a:bodyPr>
          <a:lstStyle/>
          <a:p>
            <a:pPr algn="ctr" rtl="1">
              <a:lnSpc>
                <a:spcPct val="100000"/>
              </a:lnSpc>
            </a:pPr>
            <a:r>
              <a:rPr lang="ar-SA" sz="9600" dirty="0">
                <a:solidFill>
                  <a:schemeClr val="tx1">
                    <a:lumMod val="85000"/>
                    <a:lumOff val="15000"/>
                  </a:schemeClr>
                </a:solidFill>
                <a:effectLst>
                  <a:reflection blurRad="6350" stA="55000" endA="300" endPos="45500" dir="5400000" sy="-100000" algn="bl" rotWithShape="0"/>
                </a:effectLst>
                <a:latin typeface="Arabic Typesetting" panose="03020402040406030203" pitchFamily="66" charset="-78"/>
                <a:cs typeface="Arabic Typesetting" panose="03020402040406030203" pitchFamily="66" charset="-78"/>
              </a:rPr>
              <a:t>مفهوم حوكمة المالية العمومية </a:t>
            </a:r>
            <a:endParaRPr lang="fr-FR" sz="9600" dirty="0">
              <a:solidFill>
                <a:schemeClr val="tx1">
                  <a:lumMod val="85000"/>
                  <a:lumOff val="15000"/>
                </a:schemeClr>
              </a:solidFill>
              <a:effectLst>
                <a:reflection blurRad="6350" stA="55000" endA="300" endPos="45500" dir="5400000" sy="-100000" algn="bl" rotWithShape="0"/>
              </a:effectLst>
              <a:latin typeface="Arabic Typesetting" panose="03020402040406030203" pitchFamily="66" charset="-78"/>
              <a:cs typeface="Arabic Typesetting" panose="03020402040406030203" pitchFamily="66" charset="-78"/>
            </a:endParaRPr>
          </a:p>
        </p:txBody>
      </p:sp>
      <p:sp>
        <p:nvSpPr>
          <p:cNvPr id="3" name="عنصر نائب للمحتوى 2">
            <a:extLst>
              <a:ext uri="{FF2B5EF4-FFF2-40B4-BE49-F238E27FC236}">
                <a16:creationId xmlns:a16="http://schemas.microsoft.com/office/drawing/2014/main" id="{6524DAD0-B6AB-0CE5-F833-3988B6AEA8AA}"/>
              </a:ext>
            </a:extLst>
          </p:cNvPr>
          <p:cNvSpPr>
            <a:spLocks noGrp="1"/>
          </p:cNvSpPr>
          <p:nvPr>
            <p:ph idx="1"/>
          </p:nvPr>
        </p:nvSpPr>
        <p:spPr>
          <a:xfrm>
            <a:off x="838200" y="488703"/>
            <a:ext cx="7236417" cy="5909310"/>
          </a:xfr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rtlCol="1" anchor="ctr" anchorCtr="0" compatLnSpc="1">
            <a:prstTxWarp prst="textNoShape">
              <a:avLst/>
            </a:prstTxWarp>
            <a:spAutoFit/>
          </a:bodyPr>
          <a:lstStyle/>
          <a:p>
            <a:pPr marL="0" indent="0" algn="ctr" eaLnBrk="0" fontAlgn="base" hangingPunct="0">
              <a:lnSpc>
                <a:spcPct val="100000"/>
              </a:lnSpc>
              <a:spcBef>
                <a:spcPct val="0"/>
              </a:spcBef>
              <a:spcAft>
                <a:spcPct val="0"/>
              </a:spcAft>
              <a:buNone/>
            </a:pPr>
            <a:r>
              <a:rPr lang="ar-SA" sz="5400" dirty="0">
                <a:latin typeface="Arabic Typesetting" panose="03020402040406030203" pitchFamily="66" charset="-78"/>
                <a:cs typeface="Arabic Typesetting" panose="03020402040406030203" pitchFamily="66" charset="-78"/>
              </a:rPr>
              <a:t>حوكمة المالية العمومية عبارة عن حسن تسيير المال العام بما يتناسب مع متطلبات الشفافية والجدية وهو ما يقتضي إخضاع التسيير المالي للتدقيق والفحص والمساءلة والتقييم، للبحث عن الاختلالات التي قد يعاني منها بما يسمح بتحصين المال العام من النهب وأشكال لفساد والتبذير ونقص الترشيد في الانفاق.</a:t>
            </a:r>
            <a:endParaRPr lang="fr-FR" sz="5400" dirty="0">
              <a:latin typeface="Arabic Typesetting" panose="03020402040406030203" pitchFamily="66" charset="-78"/>
              <a:cs typeface="Arabic Typesetting" panose="03020402040406030203" pitchFamily="66" charset="-78"/>
            </a:endParaRPr>
          </a:p>
        </p:txBody>
      </p:sp>
    </p:spTree>
    <p:extLst>
      <p:ext uri="{BB962C8B-B14F-4D97-AF65-F5344CB8AC3E}">
        <p14:creationId xmlns:p14="http://schemas.microsoft.com/office/powerpoint/2010/main" val="985450915"/>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 calcmode="lin" valueType="num">
                                      <p:cBhvr additive="base">
                                        <p:cTn id="7" dur="500" fill="hold"/>
                                        <p:tgtEl>
                                          <p:spTgt spid="3">
                                            <p:txEl>
                                              <p:pRg st="0" end="0"/>
                                            </p:txEl>
                                          </p:spTgt>
                                        </p:tgtEl>
                                        <p:attrNameLst>
                                          <p:attrName>ppt_x</p:attrName>
                                        </p:attrNameLst>
                                      </p:cBhvr>
                                      <p:tavLst>
                                        <p:tav tm="0">
                                          <p:val>
                                            <p:strVal val="#ppt_x"/>
                                          </p:val>
                                        </p:tav>
                                        <p:tav tm="100000">
                                          <p:val>
                                            <p:strVal val="#ppt_x"/>
                                          </p:val>
                                        </p:tav>
                                      </p:tavLst>
                                    </p:anim>
                                    <p:anim calcmode="lin" valueType="num">
                                      <p:cBhvr additive="base">
                                        <p:cTn id="8" dur="500" fill="hold"/>
                                        <p:tgtEl>
                                          <p:spTgt spid="3">
                                            <p:txEl>
                                              <p:pRg st="0" end="0"/>
                                            </p:txEl>
                                          </p:spTgt>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p:bld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9218" name="Picture 2" descr="كيفية ترتيب الأوضاع المالية في السنة الجديدة؟ - راديو مصر">
            <a:extLst>
              <a:ext uri="{FF2B5EF4-FFF2-40B4-BE49-F238E27FC236}">
                <a16:creationId xmlns:a16="http://schemas.microsoft.com/office/drawing/2014/main" id="{BC133FA6-62CF-E1D0-A2C4-0042F5D68ABF}"/>
              </a:ext>
            </a:extLst>
          </p:cNvPr>
          <p:cNvPicPr>
            <a:picLocks noChangeAspect="1" noChangeArrowheads="1"/>
          </p:cNvPicPr>
          <p:nvPr/>
        </p:nvPicPr>
        <p:blipFill>
          <a:blip r:embed="rId2">
            <a:alphaModFix amt="35000"/>
            <a:extLst>
              <a:ext uri="{28A0092B-C50C-407E-A947-70E740481C1C}">
                <a14:useLocalDpi xmlns:a14="http://schemas.microsoft.com/office/drawing/2010/main" val="0"/>
              </a:ext>
            </a:extLst>
          </a:blip>
          <a:srcRect/>
          <a:stretch>
            <a:fillRect/>
          </a:stretch>
        </p:blipFill>
        <p:spPr bwMode="auto">
          <a:xfrm>
            <a:off x="-24607" y="-1210"/>
            <a:ext cx="12216607" cy="6859209"/>
          </a:xfrm>
          <a:prstGeom prst="rect">
            <a:avLst/>
          </a:prstGeom>
          <a:noFill/>
          <a:extLst>
            <a:ext uri="{909E8E84-426E-40DD-AFC4-6F175D3DCCD1}">
              <a14:hiddenFill xmlns:a14="http://schemas.microsoft.com/office/drawing/2010/main">
                <a:solidFill>
                  <a:srgbClr val="FFFFFF"/>
                </a:solidFill>
              </a14:hiddenFill>
            </a:ext>
          </a:extLst>
        </p:spPr>
      </p:pic>
      <p:grpSp>
        <p:nvGrpSpPr>
          <p:cNvPr id="36" name="Group 35"/>
          <p:cNvGrpSpPr/>
          <p:nvPr/>
        </p:nvGrpSpPr>
        <p:grpSpPr>
          <a:xfrm>
            <a:off x="3130550" y="3316288"/>
            <a:ext cx="2108200" cy="2262188"/>
            <a:chOff x="3130550" y="3316288"/>
            <a:chExt cx="2108200" cy="2262188"/>
          </a:xfrm>
        </p:grpSpPr>
        <p:sp>
          <p:nvSpPr>
            <p:cNvPr id="11" name="Freeform 11"/>
            <p:cNvSpPr>
              <a:spLocks/>
            </p:cNvSpPr>
            <p:nvPr/>
          </p:nvSpPr>
          <p:spPr bwMode="auto">
            <a:xfrm>
              <a:off x="3130550" y="3316288"/>
              <a:ext cx="2108200" cy="2262188"/>
            </a:xfrm>
            <a:custGeom>
              <a:avLst/>
              <a:gdLst>
                <a:gd name="T0" fmla="*/ 326 w 554"/>
                <a:gd name="T1" fmla="*/ 594 h 594"/>
                <a:gd name="T2" fmla="*/ 519 w 554"/>
                <a:gd name="T3" fmla="*/ 407 h 594"/>
                <a:gd name="T4" fmla="*/ 554 w 554"/>
                <a:gd name="T5" fmla="*/ 411 h 594"/>
                <a:gd name="T6" fmla="*/ 386 w 554"/>
                <a:gd name="T7" fmla="*/ 199 h 594"/>
                <a:gd name="T8" fmla="*/ 386 w 554"/>
                <a:gd name="T9" fmla="*/ 192 h 594"/>
                <a:gd name="T10" fmla="*/ 193 w 554"/>
                <a:gd name="T11" fmla="*/ 0 h 594"/>
                <a:gd name="T12" fmla="*/ 0 w 554"/>
                <a:gd name="T13" fmla="*/ 192 h 594"/>
                <a:gd name="T14" fmla="*/ 157 w 554"/>
                <a:gd name="T15" fmla="*/ 382 h 594"/>
                <a:gd name="T16" fmla="*/ 326 w 554"/>
                <a:gd name="T17" fmla="*/ 594 h 59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554" h="594">
                  <a:moveTo>
                    <a:pt x="326" y="594"/>
                  </a:moveTo>
                  <a:cubicBezTo>
                    <a:pt x="330" y="490"/>
                    <a:pt x="415" y="407"/>
                    <a:pt x="519" y="407"/>
                  </a:cubicBezTo>
                  <a:cubicBezTo>
                    <a:pt x="531" y="407"/>
                    <a:pt x="543" y="408"/>
                    <a:pt x="554" y="411"/>
                  </a:cubicBezTo>
                  <a:cubicBezTo>
                    <a:pt x="422" y="385"/>
                    <a:pt x="381" y="334"/>
                    <a:pt x="386" y="199"/>
                  </a:cubicBezTo>
                  <a:cubicBezTo>
                    <a:pt x="386" y="197"/>
                    <a:pt x="386" y="195"/>
                    <a:pt x="386" y="192"/>
                  </a:cubicBezTo>
                  <a:cubicBezTo>
                    <a:pt x="386" y="86"/>
                    <a:pt x="300" y="0"/>
                    <a:pt x="193" y="0"/>
                  </a:cubicBezTo>
                  <a:cubicBezTo>
                    <a:pt x="87" y="0"/>
                    <a:pt x="0" y="86"/>
                    <a:pt x="0" y="192"/>
                  </a:cubicBezTo>
                  <a:cubicBezTo>
                    <a:pt x="0" y="287"/>
                    <a:pt x="68" y="365"/>
                    <a:pt x="157" y="382"/>
                  </a:cubicBezTo>
                  <a:cubicBezTo>
                    <a:pt x="290" y="407"/>
                    <a:pt x="331" y="458"/>
                    <a:pt x="326" y="594"/>
                  </a:cubicBezTo>
                  <a:close/>
                </a:path>
              </a:pathLst>
            </a:custGeom>
            <a:solidFill>
              <a:schemeClr val="accent3"/>
            </a:solidFill>
            <a:ln>
              <a:noFill/>
            </a:ln>
          </p:spPr>
          <p:txBody>
            <a:bodyPr vert="horz" wrap="square" lIns="91440" tIns="45720" rIns="91440" bIns="45720" numCol="1" anchor="t" anchorCtr="0" compatLnSpc="1">
              <a:prstTxWarp prst="textNoShape">
                <a:avLst/>
              </a:prstTxWarp>
            </a:bodyPr>
            <a:lstStyle/>
            <a:p>
              <a:endParaRPr lang="ru-RU"/>
            </a:p>
          </p:txBody>
        </p:sp>
        <p:sp>
          <p:nvSpPr>
            <p:cNvPr id="13" name="Oval 13"/>
            <p:cNvSpPr>
              <a:spLocks noChangeArrowheads="1"/>
            </p:cNvSpPr>
            <p:nvPr/>
          </p:nvSpPr>
          <p:spPr bwMode="auto">
            <a:xfrm>
              <a:off x="3252788" y="3433763"/>
              <a:ext cx="1225550" cy="1230313"/>
            </a:xfrm>
            <a:prstGeom prst="ellipse">
              <a:avLst/>
            </a:prstGeom>
            <a:solidFill>
              <a:schemeClr val="bg2"/>
            </a:solidFill>
            <a:ln>
              <a:noFill/>
            </a:ln>
          </p:spPr>
          <p:txBody>
            <a:bodyPr vert="horz" wrap="square" lIns="91440" tIns="45720" rIns="91440" bIns="45720" numCol="1" anchor="t" anchorCtr="0" compatLnSpc="1">
              <a:prstTxWarp prst="textNoShape">
                <a:avLst/>
              </a:prstTxWarp>
            </a:bodyPr>
            <a:lstStyle/>
            <a:p>
              <a:endParaRPr lang="ru-RU"/>
            </a:p>
          </p:txBody>
        </p:sp>
      </p:grpSp>
      <p:grpSp>
        <p:nvGrpSpPr>
          <p:cNvPr id="35" name="Group 34"/>
          <p:cNvGrpSpPr/>
          <p:nvPr/>
        </p:nvGrpSpPr>
        <p:grpSpPr>
          <a:xfrm>
            <a:off x="4371975" y="4865688"/>
            <a:ext cx="2241550" cy="1470025"/>
            <a:chOff x="4371975" y="4865688"/>
            <a:chExt cx="2241550" cy="1470025"/>
          </a:xfrm>
        </p:grpSpPr>
        <p:sp>
          <p:nvSpPr>
            <p:cNvPr id="10" name="Freeform 10"/>
            <p:cNvSpPr>
              <a:spLocks/>
            </p:cNvSpPr>
            <p:nvPr/>
          </p:nvSpPr>
          <p:spPr bwMode="auto">
            <a:xfrm>
              <a:off x="4371975" y="4865688"/>
              <a:ext cx="2241550" cy="1470025"/>
            </a:xfrm>
            <a:custGeom>
              <a:avLst/>
              <a:gdLst>
                <a:gd name="T0" fmla="*/ 521 w 589"/>
                <a:gd name="T1" fmla="*/ 193 h 386"/>
                <a:gd name="T2" fmla="*/ 589 w 589"/>
                <a:gd name="T3" fmla="*/ 47 h 386"/>
                <a:gd name="T4" fmla="*/ 318 w 589"/>
                <a:gd name="T5" fmla="*/ 47 h 386"/>
                <a:gd name="T6" fmla="*/ 193 w 589"/>
                <a:gd name="T7" fmla="*/ 0 h 386"/>
                <a:gd name="T8" fmla="*/ 0 w 589"/>
                <a:gd name="T9" fmla="*/ 193 h 386"/>
                <a:gd name="T10" fmla="*/ 193 w 589"/>
                <a:gd name="T11" fmla="*/ 386 h 386"/>
                <a:gd name="T12" fmla="*/ 318 w 589"/>
                <a:gd name="T13" fmla="*/ 340 h 386"/>
                <a:gd name="T14" fmla="*/ 589 w 589"/>
                <a:gd name="T15" fmla="*/ 340 h 386"/>
                <a:gd name="T16" fmla="*/ 521 w 589"/>
                <a:gd name="T17" fmla="*/ 193 h 38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589" h="386">
                  <a:moveTo>
                    <a:pt x="521" y="193"/>
                  </a:moveTo>
                  <a:cubicBezTo>
                    <a:pt x="521" y="134"/>
                    <a:pt x="548" y="82"/>
                    <a:pt x="589" y="47"/>
                  </a:cubicBezTo>
                  <a:cubicBezTo>
                    <a:pt x="486" y="134"/>
                    <a:pt x="421" y="134"/>
                    <a:pt x="318" y="47"/>
                  </a:cubicBezTo>
                  <a:cubicBezTo>
                    <a:pt x="285" y="18"/>
                    <a:pt x="241" y="0"/>
                    <a:pt x="193" y="0"/>
                  </a:cubicBezTo>
                  <a:cubicBezTo>
                    <a:pt x="87" y="0"/>
                    <a:pt x="0" y="87"/>
                    <a:pt x="0" y="193"/>
                  </a:cubicBezTo>
                  <a:cubicBezTo>
                    <a:pt x="0" y="300"/>
                    <a:pt x="87" y="386"/>
                    <a:pt x="193" y="386"/>
                  </a:cubicBezTo>
                  <a:cubicBezTo>
                    <a:pt x="241" y="386"/>
                    <a:pt x="285" y="368"/>
                    <a:pt x="318" y="340"/>
                  </a:cubicBezTo>
                  <a:cubicBezTo>
                    <a:pt x="421" y="252"/>
                    <a:pt x="486" y="252"/>
                    <a:pt x="589" y="340"/>
                  </a:cubicBezTo>
                  <a:cubicBezTo>
                    <a:pt x="548" y="304"/>
                    <a:pt x="521" y="252"/>
                    <a:pt x="521" y="193"/>
                  </a:cubicBezTo>
                  <a:close/>
                </a:path>
              </a:pathLst>
            </a:custGeom>
            <a:solidFill>
              <a:schemeClr val="accent2"/>
            </a:solidFill>
            <a:ln>
              <a:noFill/>
            </a:ln>
          </p:spPr>
          <p:txBody>
            <a:bodyPr vert="horz" wrap="square" lIns="91440" tIns="45720" rIns="91440" bIns="45720" numCol="1" anchor="t" anchorCtr="0" compatLnSpc="1">
              <a:prstTxWarp prst="textNoShape">
                <a:avLst/>
              </a:prstTxWarp>
            </a:bodyPr>
            <a:lstStyle/>
            <a:p>
              <a:endParaRPr lang="ru-RU"/>
            </a:p>
          </p:txBody>
        </p:sp>
        <p:sp>
          <p:nvSpPr>
            <p:cNvPr id="14" name="Oval 14"/>
            <p:cNvSpPr>
              <a:spLocks noChangeArrowheads="1"/>
            </p:cNvSpPr>
            <p:nvPr/>
          </p:nvSpPr>
          <p:spPr bwMode="auto">
            <a:xfrm>
              <a:off x="4494213" y="4987925"/>
              <a:ext cx="1223963" cy="1227138"/>
            </a:xfrm>
            <a:prstGeom prst="ellipse">
              <a:avLst/>
            </a:prstGeom>
            <a:solidFill>
              <a:schemeClr val="bg2"/>
            </a:solidFill>
            <a:ln>
              <a:noFill/>
            </a:ln>
          </p:spPr>
          <p:txBody>
            <a:bodyPr vert="horz" wrap="square" lIns="91440" tIns="45720" rIns="91440" bIns="45720" numCol="1" anchor="t" anchorCtr="0" compatLnSpc="1">
              <a:prstTxWarp prst="textNoShape">
                <a:avLst/>
              </a:prstTxWarp>
            </a:bodyPr>
            <a:lstStyle/>
            <a:p>
              <a:endParaRPr lang="ru-RU"/>
            </a:p>
          </p:txBody>
        </p:sp>
      </p:grpSp>
      <p:grpSp>
        <p:nvGrpSpPr>
          <p:cNvPr id="34" name="Group 33"/>
          <p:cNvGrpSpPr/>
          <p:nvPr/>
        </p:nvGrpSpPr>
        <p:grpSpPr>
          <a:xfrm>
            <a:off x="6354763" y="4073525"/>
            <a:ext cx="2108200" cy="2262188"/>
            <a:chOff x="6354763" y="4073525"/>
            <a:chExt cx="2108200" cy="2262188"/>
          </a:xfrm>
        </p:grpSpPr>
        <p:sp>
          <p:nvSpPr>
            <p:cNvPr id="9" name="Freeform 9"/>
            <p:cNvSpPr>
              <a:spLocks/>
            </p:cNvSpPr>
            <p:nvPr/>
          </p:nvSpPr>
          <p:spPr bwMode="auto">
            <a:xfrm>
              <a:off x="6354763" y="4073525"/>
              <a:ext cx="2108200" cy="2262188"/>
            </a:xfrm>
            <a:custGeom>
              <a:avLst/>
              <a:gdLst>
                <a:gd name="T0" fmla="*/ 518 w 554"/>
                <a:gd name="T1" fmla="*/ 187 h 594"/>
                <a:gd name="T2" fmla="*/ 325 w 554"/>
                <a:gd name="T3" fmla="*/ 0 h 594"/>
                <a:gd name="T4" fmla="*/ 157 w 554"/>
                <a:gd name="T5" fmla="*/ 212 h 594"/>
                <a:gd name="T6" fmla="*/ 0 w 554"/>
                <a:gd name="T7" fmla="*/ 401 h 594"/>
                <a:gd name="T8" fmla="*/ 193 w 554"/>
                <a:gd name="T9" fmla="*/ 594 h 594"/>
                <a:gd name="T10" fmla="*/ 386 w 554"/>
                <a:gd name="T11" fmla="*/ 401 h 594"/>
                <a:gd name="T12" fmla="*/ 386 w 554"/>
                <a:gd name="T13" fmla="*/ 395 h 594"/>
                <a:gd name="T14" fmla="*/ 554 w 554"/>
                <a:gd name="T15" fmla="*/ 183 h 594"/>
                <a:gd name="T16" fmla="*/ 518 w 554"/>
                <a:gd name="T17" fmla="*/ 187 h 59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554" h="594">
                  <a:moveTo>
                    <a:pt x="518" y="187"/>
                  </a:moveTo>
                  <a:cubicBezTo>
                    <a:pt x="414" y="187"/>
                    <a:pt x="329" y="104"/>
                    <a:pt x="325" y="0"/>
                  </a:cubicBezTo>
                  <a:cubicBezTo>
                    <a:pt x="330" y="136"/>
                    <a:pt x="289" y="186"/>
                    <a:pt x="157" y="212"/>
                  </a:cubicBezTo>
                  <a:cubicBezTo>
                    <a:pt x="68" y="229"/>
                    <a:pt x="0" y="307"/>
                    <a:pt x="0" y="401"/>
                  </a:cubicBezTo>
                  <a:cubicBezTo>
                    <a:pt x="0" y="508"/>
                    <a:pt x="87" y="594"/>
                    <a:pt x="193" y="594"/>
                  </a:cubicBezTo>
                  <a:cubicBezTo>
                    <a:pt x="300" y="594"/>
                    <a:pt x="386" y="508"/>
                    <a:pt x="386" y="401"/>
                  </a:cubicBezTo>
                  <a:cubicBezTo>
                    <a:pt x="386" y="399"/>
                    <a:pt x="386" y="397"/>
                    <a:pt x="386" y="395"/>
                  </a:cubicBezTo>
                  <a:cubicBezTo>
                    <a:pt x="381" y="260"/>
                    <a:pt x="422" y="209"/>
                    <a:pt x="554" y="183"/>
                  </a:cubicBezTo>
                  <a:cubicBezTo>
                    <a:pt x="543" y="186"/>
                    <a:pt x="530" y="187"/>
                    <a:pt x="518" y="187"/>
                  </a:cubicBezTo>
                  <a:close/>
                </a:path>
              </a:pathLst>
            </a:custGeom>
            <a:solidFill>
              <a:schemeClr val="accent1"/>
            </a:solidFill>
            <a:ln>
              <a:noFill/>
            </a:ln>
          </p:spPr>
          <p:txBody>
            <a:bodyPr vert="horz" wrap="square" lIns="91440" tIns="45720" rIns="91440" bIns="45720" numCol="1" anchor="t" anchorCtr="0" compatLnSpc="1">
              <a:prstTxWarp prst="textNoShape">
                <a:avLst/>
              </a:prstTxWarp>
            </a:bodyPr>
            <a:lstStyle/>
            <a:p>
              <a:endParaRPr lang="ru-RU"/>
            </a:p>
          </p:txBody>
        </p:sp>
        <p:sp>
          <p:nvSpPr>
            <p:cNvPr id="15" name="Oval 15"/>
            <p:cNvSpPr>
              <a:spLocks noChangeArrowheads="1"/>
            </p:cNvSpPr>
            <p:nvPr/>
          </p:nvSpPr>
          <p:spPr bwMode="auto">
            <a:xfrm>
              <a:off x="6475413" y="4987925"/>
              <a:ext cx="1225550" cy="1227138"/>
            </a:xfrm>
            <a:prstGeom prst="ellipse">
              <a:avLst/>
            </a:prstGeom>
            <a:solidFill>
              <a:schemeClr val="bg2"/>
            </a:solidFill>
            <a:ln>
              <a:noFill/>
            </a:ln>
          </p:spPr>
          <p:txBody>
            <a:bodyPr vert="horz" wrap="square" lIns="91440" tIns="45720" rIns="91440" bIns="45720" numCol="1" anchor="t" anchorCtr="0" compatLnSpc="1">
              <a:prstTxWarp prst="textNoShape">
                <a:avLst/>
              </a:prstTxWarp>
            </a:bodyPr>
            <a:lstStyle/>
            <a:p>
              <a:endParaRPr lang="ru-RU"/>
            </a:p>
          </p:txBody>
        </p:sp>
      </p:grpSp>
      <p:grpSp>
        <p:nvGrpSpPr>
          <p:cNvPr id="33" name="Group 32"/>
          <p:cNvGrpSpPr/>
          <p:nvPr/>
        </p:nvGrpSpPr>
        <p:grpSpPr>
          <a:xfrm>
            <a:off x="7446963" y="2459038"/>
            <a:ext cx="1612900" cy="2327275"/>
            <a:chOff x="7446963" y="2459038"/>
            <a:chExt cx="1612900" cy="2327275"/>
          </a:xfrm>
        </p:grpSpPr>
        <p:sp>
          <p:nvSpPr>
            <p:cNvPr id="8" name="Freeform 8"/>
            <p:cNvSpPr>
              <a:spLocks/>
            </p:cNvSpPr>
            <p:nvPr/>
          </p:nvSpPr>
          <p:spPr bwMode="auto">
            <a:xfrm>
              <a:off x="7446963" y="2459038"/>
              <a:ext cx="1612900" cy="2327275"/>
            </a:xfrm>
            <a:custGeom>
              <a:avLst/>
              <a:gdLst>
                <a:gd name="T0" fmla="*/ 346 w 424"/>
                <a:gd name="T1" fmla="*/ 263 h 611"/>
                <a:gd name="T2" fmla="*/ 286 w 424"/>
                <a:gd name="T3" fmla="*/ 0 h 611"/>
                <a:gd name="T4" fmla="*/ 115 w 424"/>
                <a:gd name="T5" fmla="*/ 103 h 611"/>
                <a:gd name="T6" fmla="*/ 0 w 424"/>
                <a:gd name="T7" fmla="*/ 65 h 611"/>
                <a:gd name="T8" fmla="*/ 60 w 424"/>
                <a:gd name="T9" fmla="*/ 328 h 611"/>
                <a:gd name="T10" fmla="*/ 38 w 424"/>
                <a:gd name="T11" fmla="*/ 418 h 611"/>
                <a:gd name="T12" fmla="*/ 231 w 424"/>
                <a:gd name="T13" fmla="*/ 611 h 611"/>
                <a:gd name="T14" fmla="*/ 424 w 424"/>
                <a:gd name="T15" fmla="*/ 418 h 611"/>
                <a:gd name="T16" fmla="*/ 346 w 424"/>
                <a:gd name="T17" fmla="*/ 263 h 61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424" h="611">
                  <a:moveTo>
                    <a:pt x="346" y="263"/>
                  </a:moveTo>
                  <a:cubicBezTo>
                    <a:pt x="237" y="183"/>
                    <a:pt x="223" y="119"/>
                    <a:pt x="286" y="0"/>
                  </a:cubicBezTo>
                  <a:cubicBezTo>
                    <a:pt x="254" y="61"/>
                    <a:pt x="189" y="103"/>
                    <a:pt x="115" y="103"/>
                  </a:cubicBezTo>
                  <a:cubicBezTo>
                    <a:pt x="72" y="103"/>
                    <a:pt x="32" y="89"/>
                    <a:pt x="0" y="65"/>
                  </a:cubicBezTo>
                  <a:cubicBezTo>
                    <a:pt x="108" y="146"/>
                    <a:pt x="123" y="209"/>
                    <a:pt x="60" y="328"/>
                  </a:cubicBezTo>
                  <a:cubicBezTo>
                    <a:pt x="46" y="355"/>
                    <a:pt x="38" y="386"/>
                    <a:pt x="38" y="418"/>
                  </a:cubicBezTo>
                  <a:cubicBezTo>
                    <a:pt x="38" y="524"/>
                    <a:pt x="124" y="611"/>
                    <a:pt x="231" y="611"/>
                  </a:cubicBezTo>
                  <a:cubicBezTo>
                    <a:pt x="337" y="611"/>
                    <a:pt x="424" y="524"/>
                    <a:pt x="424" y="418"/>
                  </a:cubicBezTo>
                  <a:cubicBezTo>
                    <a:pt x="424" y="355"/>
                    <a:pt x="393" y="298"/>
                    <a:pt x="346" y="263"/>
                  </a:cubicBezTo>
                  <a:close/>
                </a:path>
              </a:pathLst>
            </a:custGeom>
            <a:solidFill>
              <a:schemeClr val="accent4"/>
            </a:solidFill>
            <a:ln>
              <a:noFill/>
            </a:ln>
          </p:spPr>
          <p:txBody>
            <a:bodyPr vert="horz" wrap="square" lIns="91440" tIns="45720" rIns="91440" bIns="45720" numCol="1" anchor="t" anchorCtr="0" compatLnSpc="1">
              <a:prstTxWarp prst="textNoShape">
                <a:avLst/>
              </a:prstTxWarp>
            </a:bodyPr>
            <a:lstStyle/>
            <a:p>
              <a:endParaRPr lang="ru-RU"/>
            </a:p>
          </p:txBody>
        </p:sp>
        <p:sp>
          <p:nvSpPr>
            <p:cNvPr id="16" name="Oval 16"/>
            <p:cNvSpPr>
              <a:spLocks noChangeArrowheads="1"/>
            </p:cNvSpPr>
            <p:nvPr/>
          </p:nvSpPr>
          <p:spPr bwMode="auto">
            <a:xfrm>
              <a:off x="7712075" y="3438525"/>
              <a:ext cx="1225550" cy="1225550"/>
            </a:xfrm>
            <a:prstGeom prst="ellipse">
              <a:avLst/>
            </a:prstGeom>
            <a:solidFill>
              <a:schemeClr val="bg2"/>
            </a:solidFill>
            <a:ln>
              <a:noFill/>
            </a:ln>
          </p:spPr>
          <p:txBody>
            <a:bodyPr vert="horz" wrap="square" lIns="91440" tIns="45720" rIns="91440" bIns="45720" numCol="1" anchor="t" anchorCtr="0" compatLnSpc="1">
              <a:prstTxWarp prst="textNoShape">
                <a:avLst/>
              </a:prstTxWarp>
            </a:bodyPr>
            <a:lstStyle/>
            <a:p>
              <a:endParaRPr lang="ru-RU"/>
            </a:p>
          </p:txBody>
        </p:sp>
      </p:grpSp>
      <p:grpSp>
        <p:nvGrpSpPr>
          <p:cNvPr id="32" name="Group 31"/>
          <p:cNvGrpSpPr/>
          <p:nvPr/>
        </p:nvGrpSpPr>
        <p:grpSpPr>
          <a:xfrm>
            <a:off x="6286500" y="966788"/>
            <a:ext cx="2332038" cy="1884363"/>
            <a:chOff x="6286500" y="966788"/>
            <a:chExt cx="2332038" cy="1884363"/>
          </a:xfrm>
        </p:grpSpPr>
        <p:sp>
          <p:nvSpPr>
            <p:cNvPr id="7" name="Freeform 7"/>
            <p:cNvSpPr>
              <a:spLocks/>
            </p:cNvSpPr>
            <p:nvPr/>
          </p:nvSpPr>
          <p:spPr bwMode="auto">
            <a:xfrm>
              <a:off x="6286500" y="966788"/>
              <a:ext cx="2332038" cy="1884363"/>
            </a:xfrm>
            <a:custGeom>
              <a:avLst/>
              <a:gdLst>
                <a:gd name="T0" fmla="*/ 420 w 613"/>
                <a:gd name="T1" fmla="*/ 109 h 495"/>
                <a:gd name="T2" fmla="*/ 370 w 613"/>
                <a:gd name="T3" fmla="*/ 116 h 495"/>
                <a:gd name="T4" fmla="*/ 128 w 613"/>
                <a:gd name="T5" fmla="*/ 0 h 495"/>
                <a:gd name="T6" fmla="*/ 143 w 613"/>
                <a:gd name="T7" fmla="*/ 75 h 495"/>
                <a:gd name="T8" fmla="*/ 0 w 613"/>
                <a:gd name="T9" fmla="*/ 261 h 495"/>
                <a:gd name="T10" fmla="*/ 242 w 613"/>
                <a:gd name="T11" fmla="*/ 377 h 495"/>
                <a:gd name="T12" fmla="*/ 420 w 613"/>
                <a:gd name="T13" fmla="*/ 495 h 495"/>
                <a:gd name="T14" fmla="*/ 613 w 613"/>
                <a:gd name="T15" fmla="*/ 302 h 495"/>
                <a:gd name="T16" fmla="*/ 420 w 613"/>
                <a:gd name="T17" fmla="*/ 109 h 49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613" h="495">
                  <a:moveTo>
                    <a:pt x="420" y="109"/>
                  </a:moveTo>
                  <a:cubicBezTo>
                    <a:pt x="403" y="109"/>
                    <a:pt x="386" y="112"/>
                    <a:pt x="370" y="116"/>
                  </a:cubicBezTo>
                  <a:cubicBezTo>
                    <a:pt x="240" y="150"/>
                    <a:pt x="182" y="122"/>
                    <a:pt x="128" y="0"/>
                  </a:cubicBezTo>
                  <a:cubicBezTo>
                    <a:pt x="137" y="23"/>
                    <a:pt x="143" y="48"/>
                    <a:pt x="143" y="75"/>
                  </a:cubicBezTo>
                  <a:cubicBezTo>
                    <a:pt x="143" y="164"/>
                    <a:pt x="82" y="239"/>
                    <a:pt x="0" y="261"/>
                  </a:cubicBezTo>
                  <a:cubicBezTo>
                    <a:pt x="130" y="227"/>
                    <a:pt x="188" y="255"/>
                    <a:pt x="242" y="377"/>
                  </a:cubicBezTo>
                  <a:cubicBezTo>
                    <a:pt x="272" y="446"/>
                    <a:pt x="340" y="495"/>
                    <a:pt x="420" y="495"/>
                  </a:cubicBezTo>
                  <a:cubicBezTo>
                    <a:pt x="526" y="495"/>
                    <a:pt x="613" y="409"/>
                    <a:pt x="613" y="302"/>
                  </a:cubicBezTo>
                  <a:cubicBezTo>
                    <a:pt x="613" y="196"/>
                    <a:pt x="526" y="109"/>
                    <a:pt x="420" y="109"/>
                  </a:cubicBezTo>
                  <a:close/>
                </a:path>
              </a:pathLst>
            </a:custGeom>
            <a:solidFill>
              <a:schemeClr val="accent3"/>
            </a:solidFill>
            <a:ln>
              <a:noFill/>
            </a:ln>
          </p:spPr>
          <p:txBody>
            <a:bodyPr vert="horz" wrap="square" lIns="91440" tIns="45720" rIns="91440" bIns="45720" numCol="1" anchor="t" anchorCtr="0" compatLnSpc="1">
              <a:prstTxWarp prst="textNoShape">
                <a:avLst/>
              </a:prstTxWarp>
            </a:bodyPr>
            <a:lstStyle/>
            <a:p>
              <a:endParaRPr lang="ru-RU"/>
            </a:p>
          </p:txBody>
        </p:sp>
        <p:sp>
          <p:nvSpPr>
            <p:cNvPr id="17" name="Oval 17"/>
            <p:cNvSpPr>
              <a:spLocks noChangeArrowheads="1"/>
            </p:cNvSpPr>
            <p:nvPr/>
          </p:nvSpPr>
          <p:spPr bwMode="auto">
            <a:xfrm>
              <a:off x="7270750" y="1503363"/>
              <a:ext cx="1225550" cy="1227138"/>
            </a:xfrm>
            <a:prstGeom prst="ellipse">
              <a:avLst/>
            </a:prstGeom>
            <a:solidFill>
              <a:schemeClr val="bg2"/>
            </a:solidFill>
            <a:ln>
              <a:noFill/>
            </a:ln>
          </p:spPr>
          <p:txBody>
            <a:bodyPr vert="horz" wrap="square" lIns="91440" tIns="45720" rIns="91440" bIns="45720" numCol="1" anchor="t" anchorCtr="0" compatLnSpc="1">
              <a:prstTxWarp prst="textNoShape">
                <a:avLst/>
              </a:prstTxWarp>
            </a:bodyPr>
            <a:lstStyle/>
            <a:p>
              <a:endParaRPr lang="ru-RU"/>
            </a:p>
          </p:txBody>
        </p:sp>
      </p:grpSp>
      <p:grpSp>
        <p:nvGrpSpPr>
          <p:cNvPr id="31" name="Group 30"/>
          <p:cNvGrpSpPr/>
          <p:nvPr/>
        </p:nvGrpSpPr>
        <p:grpSpPr>
          <a:xfrm>
            <a:off x="4497388" y="517525"/>
            <a:ext cx="2332038" cy="1889125"/>
            <a:chOff x="4497388" y="517525"/>
            <a:chExt cx="2332038" cy="1889125"/>
          </a:xfrm>
        </p:grpSpPr>
        <p:sp>
          <p:nvSpPr>
            <p:cNvPr id="6" name="Freeform 6"/>
            <p:cNvSpPr>
              <a:spLocks/>
            </p:cNvSpPr>
            <p:nvPr/>
          </p:nvSpPr>
          <p:spPr bwMode="auto">
            <a:xfrm>
              <a:off x="4497388" y="517525"/>
              <a:ext cx="2332038" cy="1889125"/>
            </a:xfrm>
            <a:custGeom>
              <a:avLst/>
              <a:gdLst>
                <a:gd name="T0" fmla="*/ 420 w 613"/>
                <a:gd name="T1" fmla="*/ 0 h 496"/>
                <a:gd name="T2" fmla="*/ 244 w 613"/>
                <a:gd name="T3" fmla="*/ 115 h 496"/>
                <a:gd name="T4" fmla="*/ 0 w 613"/>
                <a:gd name="T5" fmla="*/ 233 h 496"/>
                <a:gd name="T6" fmla="*/ 143 w 613"/>
                <a:gd name="T7" fmla="*/ 419 h 496"/>
                <a:gd name="T8" fmla="*/ 127 w 613"/>
                <a:gd name="T9" fmla="*/ 496 h 496"/>
                <a:gd name="T10" fmla="*/ 370 w 613"/>
                <a:gd name="T11" fmla="*/ 379 h 496"/>
                <a:gd name="T12" fmla="*/ 420 w 613"/>
                <a:gd name="T13" fmla="*/ 386 h 496"/>
                <a:gd name="T14" fmla="*/ 613 w 613"/>
                <a:gd name="T15" fmla="*/ 193 h 496"/>
                <a:gd name="T16" fmla="*/ 420 w 613"/>
                <a:gd name="T17" fmla="*/ 0 h 49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613" h="496">
                  <a:moveTo>
                    <a:pt x="420" y="0"/>
                  </a:moveTo>
                  <a:cubicBezTo>
                    <a:pt x="341" y="0"/>
                    <a:pt x="274" y="47"/>
                    <a:pt x="244" y="115"/>
                  </a:cubicBezTo>
                  <a:cubicBezTo>
                    <a:pt x="189" y="239"/>
                    <a:pt x="131" y="267"/>
                    <a:pt x="0" y="233"/>
                  </a:cubicBezTo>
                  <a:cubicBezTo>
                    <a:pt x="82" y="255"/>
                    <a:pt x="143" y="330"/>
                    <a:pt x="143" y="419"/>
                  </a:cubicBezTo>
                  <a:cubicBezTo>
                    <a:pt x="143" y="446"/>
                    <a:pt x="137" y="472"/>
                    <a:pt x="127" y="496"/>
                  </a:cubicBezTo>
                  <a:cubicBezTo>
                    <a:pt x="181" y="373"/>
                    <a:pt x="240" y="345"/>
                    <a:pt x="370" y="379"/>
                  </a:cubicBezTo>
                  <a:cubicBezTo>
                    <a:pt x="386" y="383"/>
                    <a:pt x="403" y="386"/>
                    <a:pt x="420" y="386"/>
                  </a:cubicBezTo>
                  <a:cubicBezTo>
                    <a:pt x="526" y="386"/>
                    <a:pt x="613" y="299"/>
                    <a:pt x="613" y="193"/>
                  </a:cubicBezTo>
                  <a:cubicBezTo>
                    <a:pt x="613" y="86"/>
                    <a:pt x="526" y="0"/>
                    <a:pt x="420" y="0"/>
                  </a:cubicBezTo>
                  <a:close/>
                </a:path>
              </a:pathLst>
            </a:custGeom>
            <a:solidFill>
              <a:schemeClr val="accent2"/>
            </a:solidFill>
            <a:ln>
              <a:noFill/>
            </a:ln>
          </p:spPr>
          <p:txBody>
            <a:bodyPr vert="horz" wrap="square" lIns="91440" tIns="45720" rIns="91440" bIns="45720" numCol="1" anchor="t" anchorCtr="0" compatLnSpc="1">
              <a:prstTxWarp prst="textNoShape">
                <a:avLst/>
              </a:prstTxWarp>
            </a:bodyPr>
            <a:lstStyle/>
            <a:p>
              <a:endParaRPr lang="ru-RU"/>
            </a:p>
          </p:txBody>
        </p:sp>
        <p:sp>
          <p:nvSpPr>
            <p:cNvPr id="18" name="Oval 18"/>
            <p:cNvSpPr>
              <a:spLocks noChangeArrowheads="1"/>
            </p:cNvSpPr>
            <p:nvPr/>
          </p:nvSpPr>
          <p:spPr bwMode="auto">
            <a:xfrm>
              <a:off x="5483225" y="639763"/>
              <a:ext cx="1225550" cy="1225550"/>
            </a:xfrm>
            <a:prstGeom prst="ellipse">
              <a:avLst/>
            </a:prstGeom>
            <a:solidFill>
              <a:schemeClr val="bg2"/>
            </a:solidFill>
            <a:ln>
              <a:noFill/>
            </a:ln>
          </p:spPr>
          <p:txBody>
            <a:bodyPr vert="horz" wrap="square" lIns="91440" tIns="45720" rIns="91440" bIns="45720" numCol="1" anchor="t" anchorCtr="0" compatLnSpc="1">
              <a:prstTxWarp prst="textNoShape">
                <a:avLst/>
              </a:prstTxWarp>
            </a:bodyPr>
            <a:lstStyle/>
            <a:p>
              <a:endParaRPr lang="ru-RU"/>
            </a:p>
          </p:txBody>
        </p:sp>
      </p:grpSp>
      <p:grpSp>
        <p:nvGrpSpPr>
          <p:cNvPr id="30" name="Group 29"/>
          <p:cNvGrpSpPr/>
          <p:nvPr/>
        </p:nvGrpSpPr>
        <p:grpSpPr>
          <a:xfrm>
            <a:off x="3427413" y="1377950"/>
            <a:ext cx="1614488" cy="2330450"/>
            <a:chOff x="3427413" y="1377950"/>
            <a:chExt cx="1614488" cy="2330450"/>
          </a:xfrm>
        </p:grpSpPr>
        <p:sp>
          <p:nvSpPr>
            <p:cNvPr id="12" name="Freeform 12"/>
            <p:cNvSpPr>
              <a:spLocks/>
            </p:cNvSpPr>
            <p:nvPr/>
          </p:nvSpPr>
          <p:spPr bwMode="auto">
            <a:xfrm>
              <a:off x="3427413" y="1377950"/>
              <a:ext cx="1614488" cy="2330450"/>
            </a:xfrm>
            <a:custGeom>
              <a:avLst/>
              <a:gdLst>
                <a:gd name="T0" fmla="*/ 60 w 424"/>
                <a:gd name="T1" fmla="*/ 283 h 612"/>
                <a:gd name="T2" fmla="*/ 0 w 424"/>
                <a:gd name="T3" fmla="*/ 547 h 612"/>
                <a:gd name="T4" fmla="*/ 115 w 424"/>
                <a:gd name="T5" fmla="*/ 509 h 612"/>
                <a:gd name="T6" fmla="*/ 286 w 424"/>
                <a:gd name="T7" fmla="*/ 612 h 612"/>
                <a:gd name="T8" fmla="*/ 346 w 424"/>
                <a:gd name="T9" fmla="*/ 348 h 612"/>
                <a:gd name="T10" fmla="*/ 424 w 424"/>
                <a:gd name="T11" fmla="*/ 193 h 612"/>
                <a:gd name="T12" fmla="*/ 231 w 424"/>
                <a:gd name="T13" fmla="*/ 0 h 612"/>
                <a:gd name="T14" fmla="*/ 38 w 424"/>
                <a:gd name="T15" fmla="*/ 193 h 612"/>
                <a:gd name="T16" fmla="*/ 60 w 424"/>
                <a:gd name="T17" fmla="*/ 283 h 61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424" h="612">
                  <a:moveTo>
                    <a:pt x="60" y="283"/>
                  </a:moveTo>
                  <a:cubicBezTo>
                    <a:pt x="123" y="403"/>
                    <a:pt x="109" y="466"/>
                    <a:pt x="0" y="547"/>
                  </a:cubicBezTo>
                  <a:cubicBezTo>
                    <a:pt x="32" y="523"/>
                    <a:pt x="72" y="509"/>
                    <a:pt x="115" y="509"/>
                  </a:cubicBezTo>
                  <a:cubicBezTo>
                    <a:pt x="189" y="509"/>
                    <a:pt x="254" y="551"/>
                    <a:pt x="286" y="612"/>
                  </a:cubicBezTo>
                  <a:cubicBezTo>
                    <a:pt x="223" y="492"/>
                    <a:pt x="238" y="429"/>
                    <a:pt x="346" y="348"/>
                  </a:cubicBezTo>
                  <a:cubicBezTo>
                    <a:pt x="393" y="313"/>
                    <a:pt x="424" y="256"/>
                    <a:pt x="424" y="193"/>
                  </a:cubicBezTo>
                  <a:cubicBezTo>
                    <a:pt x="424" y="87"/>
                    <a:pt x="338" y="0"/>
                    <a:pt x="231" y="0"/>
                  </a:cubicBezTo>
                  <a:cubicBezTo>
                    <a:pt x="125" y="0"/>
                    <a:pt x="38" y="87"/>
                    <a:pt x="38" y="193"/>
                  </a:cubicBezTo>
                  <a:cubicBezTo>
                    <a:pt x="38" y="225"/>
                    <a:pt x="46" y="256"/>
                    <a:pt x="60" y="283"/>
                  </a:cubicBezTo>
                  <a:close/>
                </a:path>
              </a:pathLst>
            </a:custGeom>
            <a:solidFill>
              <a:schemeClr val="accent1"/>
            </a:solidFill>
            <a:ln>
              <a:noFill/>
            </a:ln>
          </p:spPr>
          <p:txBody>
            <a:bodyPr vert="horz" wrap="square" lIns="91440" tIns="45720" rIns="91440" bIns="45720" numCol="1" anchor="t" anchorCtr="0" compatLnSpc="1">
              <a:prstTxWarp prst="textNoShape">
                <a:avLst/>
              </a:prstTxWarp>
            </a:bodyPr>
            <a:lstStyle/>
            <a:p>
              <a:endParaRPr lang="ru-RU"/>
            </a:p>
          </p:txBody>
        </p:sp>
        <p:sp>
          <p:nvSpPr>
            <p:cNvPr id="19" name="Oval 19"/>
            <p:cNvSpPr>
              <a:spLocks noChangeArrowheads="1"/>
            </p:cNvSpPr>
            <p:nvPr/>
          </p:nvSpPr>
          <p:spPr bwMode="auto">
            <a:xfrm>
              <a:off x="3694113" y="1500188"/>
              <a:ext cx="1225550" cy="1225550"/>
            </a:xfrm>
            <a:prstGeom prst="ellipse">
              <a:avLst/>
            </a:prstGeom>
            <a:solidFill>
              <a:schemeClr val="bg2"/>
            </a:solidFill>
            <a:ln>
              <a:noFill/>
            </a:ln>
          </p:spPr>
          <p:txBody>
            <a:bodyPr vert="horz" wrap="square" lIns="91440" tIns="45720" rIns="91440" bIns="45720" numCol="1" anchor="t" anchorCtr="0" compatLnSpc="1">
              <a:prstTxWarp prst="textNoShape">
                <a:avLst/>
              </a:prstTxWarp>
            </a:bodyPr>
            <a:lstStyle/>
            <a:p>
              <a:endParaRPr lang="ru-RU"/>
            </a:p>
          </p:txBody>
        </p:sp>
      </p:grpSp>
      <p:sp>
        <p:nvSpPr>
          <p:cNvPr id="20" name="Freeform 20"/>
          <p:cNvSpPr>
            <a:spLocks noEditPoints="1"/>
          </p:cNvSpPr>
          <p:nvPr/>
        </p:nvSpPr>
        <p:spPr bwMode="auto">
          <a:xfrm>
            <a:off x="6878638" y="5357813"/>
            <a:ext cx="419100" cy="487363"/>
          </a:xfrm>
          <a:custGeom>
            <a:avLst/>
            <a:gdLst>
              <a:gd name="T0" fmla="*/ 264 w 264"/>
              <a:gd name="T1" fmla="*/ 127 h 307"/>
              <a:gd name="T2" fmla="*/ 264 w 264"/>
              <a:gd name="T3" fmla="*/ 307 h 307"/>
              <a:gd name="T4" fmla="*/ 0 w 264"/>
              <a:gd name="T5" fmla="*/ 307 h 307"/>
              <a:gd name="T6" fmla="*/ 0 w 264"/>
              <a:gd name="T7" fmla="*/ 127 h 307"/>
              <a:gd name="T8" fmla="*/ 264 w 264"/>
              <a:gd name="T9" fmla="*/ 307 h 307"/>
              <a:gd name="T10" fmla="*/ 132 w 264"/>
              <a:gd name="T11" fmla="*/ 218 h 307"/>
              <a:gd name="T12" fmla="*/ 0 w 264"/>
              <a:gd name="T13" fmla="*/ 307 h 307"/>
              <a:gd name="T14" fmla="*/ 264 w 264"/>
              <a:gd name="T15" fmla="*/ 127 h 307"/>
              <a:gd name="T16" fmla="*/ 175 w 264"/>
              <a:gd name="T17" fmla="*/ 218 h 307"/>
              <a:gd name="T18" fmla="*/ 0 w 264"/>
              <a:gd name="T19" fmla="*/ 127 h 307"/>
              <a:gd name="T20" fmla="*/ 89 w 264"/>
              <a:gd name="T21" fmla="*/ 218 h 307"/>
              <a:gd name="T22" fmla="*/ 231 w 264"/>
              <a:gd name="T23" fmla="*/ 120 h 307"/>
              <a:gd name="T24" fmla="*/ 231 w 264"/>
              <a:gd name="T25" fmla="*/ 57 h 307"/>
              <a:gd name="T26" fmla="*/ 175 w 264"/>
              <a:gd name="T27" fmla="*/ 0 h 307"/>
              <a:gd name="T28" fmla="*/ 34 w 264"/>
              <a:gd name="T29" fmla="*/ 0 h 307"/>
              <a:gd name="T30" fmla="*/ 34 w 264"/>
              <a:gd name="T31" fmla="*/ 120 h 307"/>
              <a:gd name="T32" fmla="*/ 231 w 264"/>
              <a:gd name="T33" fmla="*/ 57 h 307"/>
              <a:gd name="T34" fmla="*/ 175 w 264"/>
              <a:gd name="T35" fmla="*/ 0 h 307"/>
              <a:gd name="T36" fmla="*/ 175 w 264"/>
              <a:gd name="T37" fmla="*/ 57 h 307"/>
              <a:gd name="T38" fmla="*/ 231 w 264"/>
              <a:gd name="T39" fmla="*/ 57 h 307"/>
              <a:gd name="T40" fmla="*/ 89 w 264"/>
              <a:gd name="T41" fmla="*/ 89 h 307"/>
              <a:gd name="T42" fmla="*/ 63 w 264"/>
              <a:gd name="T43" fmla="*/ 89 h 307"/>
              <a:gd name="T44" fmla="*/ 195 w 264"/>
              <a:gd name="T45" fmla="*/ 89 h 307"/>
              <a:gd name="T46" fmla="*/ 118 w 264"/>
              <a:gd name="T47" fmla="*/ 89 h 307"/>
              <a:gd name="T48" fmla="*/ 63 w 264"/>
              <a:gd name="T49" fmla="*/ 117 h 307"/>
              <a:gd name="T50" fmla="*/ 137 w 264"/>
              <a:gd name="T51" fmla="*/ 117 h 307"/>
              <a:gd name="T52" fmla="*/ 195 w 264"/>
              <a:gd name="T53" fmla="*/ 117 h 307"/>
              <a:gd name="T54" fmla="*/ 166 w 264"/>
              <a:gd name="T55" fmla="*/ 117 h 30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Lst>
            <a:rect l="0" t="0" r="r" b="b"/>
            <a:pathLst>
              <a:path w="264" h="307">
                <a:moveTo>
                  <a:pt x="264" y="127"/>
                </a:moveTo>
                <a:lnTo>
                  <a:pt x="264" y="307"/>
                </a:lnTo>
                <a:lnTo>
                  <a:pt x="0" y="307"/>
                </a:lnTo>
                <a:lnTo>
                  <a:pt x="0" y="127"/>
                </a:lnTo>
                <a:moveTo>
                  <a:pt x="264" y="307"/>
                </a:moveTo>
                <a:lnTo>
                  <a:pt x="132" y="218"/>
                </a:lnTo>
                <a:lnTo>
                  <a:pt x="0" y="307"/>
                </a:lnTo>
                <a:moveTo>
                  <a:pt x="264" y="127"/>
                </a:moveTo>
                <a:lnTo>
                  <a:pt x="175" y="218"/>
                </a:lnTo>
                <a:moveTo>
                  <a:pt x="0" y="127"/>
                </a:moveTo>
                <a:lnTo>
                  <a:pt x="89" y="218"/>
                </a:lnTo>
                <a:moveTo>
                  <a:pt x="231" y="120"/>
                </a:moveTo>
                <a:lnTo>
                  <a:pt x="231" y="57"/>
                </a:lnTo>
                <a:moveTo>
                  <a:pt x="175" y="0"/>
                </a:moveTo>
                <a:lnTo>
                  <a:pt x="34" y="0"/>
                </a:lnTo>
                <a:lnTo>
                  <a:pt x="34" y="120"/>
                </a:lnTo>
                <a:moveTo>
                  <a:pt x="231" y="57"/>
                </a:moveTo>
                <a:lnTo>
                  <a:pt x="175" y="0"/>
                </a:lnTo>
                <a:lnTo>
                  <a:pt x="175" y="57"/>
                </a:lnTo>
                <a:lnTo>
                  <a:pt x="231" y="57"/>
                </a:lnTo>
                <a:moveTo>
                  <a:pt x="89" y="89"/>
                </a:moveTo>
                <a:lnTo>
                  <a:pt x="63" y="89"/>
                </a:lnTo>
                <a:moveTo>
                  <a:pt x="195" y="89"/>
                </a:moveTo>
                <a:lnTo>
                  <a:pt x="118" y="89"/>
                </a:lnTo>
                <a:moveTo>
                  <a:pt x="63" y="117"/>
                </a:moveTo>
                <a:lnTo>
                  <a:pt x="137" y="117"/>
                </a:lnTo>
                <a:moveTo>
                  <a:pt x="195" y="117"/>
                </a:moveTo>
                <a:lnTo>
                  <a:pt x="166" y="117"/>
                </a:lnTo>
              </a:path>
            </a:pathLst>
          </a:custGeom>
          <a:noFill/>
          <a:ln w="15875" cap="rnd">
            <a:solidFill>
              <a:schemeClr val="tx1"/>
            </a:solidFill>
            <a:prstDash val="solid"/>
            <a:round/>
            <a:headEnd/>
            <a:tailEnd/>
          </a:ln>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ru-RU"/>
          </a:p>
        </p:txBody>
      </p:sp>
      <p:sp>
        <p:nvSpPr>
          <p:cNvPr id="21" name="Freeform 21"/>
          <p:cNvSpPr>
            <a:spLocks noEditPoints="1"/>
          </p:cNvSpPr>
          <p:nvPr/>
        </p:nvSpPr>
        <p:spPr bwMode="auto">
          <a:xfrm>
            <a:off x="4048125" y="1819275"/>
            <a:ext cx="517525" cy="587375"/>
          </a:xfrm>
          <a:custGeom>
            <a:avLst/>
            <a:gdLst>
              <a:gd name="T0" fmla="*/ 44 w 136"/>
              <a:gd name="T1" fmla="*/ 120 h 154"/>
              <a:gd name="T2" fmla="*/ 33 w 136"/>
              <a:gd name="T3" fmla="*/ 92 h 154"/>
              <a:gd name="T4" fmla="*/ 26 w 136"/>
              <a:gd name="T5" fmla="*/ 69 h 154"/>
              <a:gd name="T6" fmla="*/ 68 w 136"/>
              <a:gd name="T7" fmla="*/ 26 h 154"/>
              <a:gd name="T8" fmla="*/ 111 w 136"/>
              <a:gd name="T9" fmla="*/ 69 h 154"/>
              <a:gd name="T10" fmla="*/ 104 w 136"/>
              <a:gd name="T11" fmla="*/ 92 h 154"/>
              <a:gd name="T12" fmla="*/ 93 w 136"/>
              <a:gd name="T13" fmla="*/ 115 h 154"/>
              <a:gd name="T14" fmla="*/ 68 w 136"/>
              <a:gd name="T15" fmla="*/ 43 h 154"/>
              <a:gd name="T16" fmla="*/ 43 w 136"/>
              <a:gd name="T17" fmla="*/ 68 h 154"/>
              <a:gd name="T18" fmla="*/ 68 w 136"/>
              <a:gd name="T19" fmla="*/ 94 h 154"/>
              <a:gd name="T20" fmla="*/ 94 w 136"/>
              <a:gd name="T21" fmla="*/ 68 h 154"/>
              <a:gd name="T22" fmla="*/ 68 w 136"/>
              <a:gd name="T23" fmla="*/ 43 h 154"/>
              <a:gd name="T24" fmla="*/ 58 w 136"/>
              <a:gd name="T25" fmla="*/ 73 h 154"/>
              <a:gd name="T26" fmla="*/ 66 w 136"/>
              <a:gd name="T27" fmla="*/ 81 h 154"/>
              <a:gd name="T28" fmla="*/ 78 w 136"/>
              <a:gd name="T29" fmla="*/ 60 h 154"/>
              <a:gd name="T30" fmla="*/ 68 w 136"/>
              <a:gd name="T31" fmla="*/ 13 h 154"/>
              <a:gd name="T32" fmla="*/ 68 w 136"/>
              <a:gd name="T33" fmla="*/ 0 h 154"/>
              <a:gd name="T34" fmla="*/ 41 w 136"/>
              <a:gd name="T35" fmla="*/ 21 h 154"/>
              <a:gd name="T36" fmla="*/ 34 w 136"/>
              <a:gd name="T37" fmla="*/ 9 h 154"/>
              <a:gd name="T38" fmla="*/ 9 w 136"/>
              <a:gd name="T39" fmla="*/ 34 h 154"/>
              <a:gd name="T40" fmla="*/ 21 w 136"/>
              <a:gd name="T41" fmla="*/ 41 h 154"/>
              <a:gd name="T42" fmla="*/ 0 w 136"/>
              <a:gd name="T43" fmla="*/ 68 h 154"/>
              <a:gd name="T44" fmla="*/ 13 w 136"/>
              <a:gd name="T45" fmla="*/ 68 h 154"/>
              <a:gd name="T46" fmla="*/ 102 w 136"/>
              <a:gd name="T47" fmla="*/ 9 h 154"/>
              <a:gd name="T48" fmla="*/ 96 w 136"/>
              <a:gd name="T49" fmla="*/ 21 h 154"/>
              <a:gd name="T50" fmla="*/ 127 w 136"/>
              <a:gd name="T51" fmla="*/ 34 h 154"/>
              <a:gd name="T52" fmla="*/ 116 w 136"/>
              <a:gd name="T53" fmla="*/ 41 h 154"/>
              <a:gd name="T54" fmla="*/ 123 w 136"/>
              <a:gd name="T55" fmla="*/ 68 h 154"/>
              <a:gd name="T56" fmla="*/ 136 w 136"/>
              <a:gd name="T57" fmla="*/ 68 h 154"/>
              <a:gd name="T58" fmla="*/ 83 w 136"/>
              <a:gd name="T59" fmla="*/ 124 h 154"/>
              <a:gd name="T60" fmla="*/ 50 w 136"/>
              <a:gd name="T61" fmla="*/ 133 h 154"/>
              <a:gd name="T62" fmla="*/ 46 w 136"/>
              <a:gd name="T63" fmla="*/ 139 h 154"/>
              <a:gd name="T64" fmla="*/ 52 w 136"/>
              <a:gd name="T65" fmla="*/ 144 h 154"/>
              <a:gd name="T66" fmla="*/ 54 w 136"/>
              <a:gd name="T67" fmla="*/ 144 h 154"/>
              <a:gd name="T68" fmla="*/ 83 w 136"/>
              <a:gd name="T69" fmla="*/ 135 h 154"/>
              <a:gd name="T70" fmla="*/ 84 w 136"/>
              <a:gd name="T71" fmla="*/ 135 h 154"/>
              <a:gd name="T72" fmla="*/ 85 w 136"/>
              <a:gd name="T73" fmla="*/ 135 h 154"/>
              <a:gd name="T74" fmla="*/ 90 w 136"/>
              <a:gd name="T75" fmla="*/ 141 h 154"/>
              <a:gd name="T76" fmla="*/ 87 w 136"/>
              <a:gd name="T77" fmla="*/ 146 h 154"/>
              <a:gd name="T78" fmla="*/ 58 w 136"/>
              <a:gd name="T79" fmla="*/ 154 h 15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Lst>
            <a:rect l="0" t="0" r="r" b="b"/>
            <a:pathLst>
              <a:path w="136" h="154">
                <a:moveTo>
                  <a:pt x="44" y="120"/>
                </a:moveTo>
                <a:cubicBezTo>
                  <a:pt x="44" y="113"/>
                  <a:pt x="42" y="106"/>
                  <a:pt x="33" y="92"/>
                </a:cubicBezTo>
                <a:cubicBezTo>
                  <a:pt x="28" y="85"/>
                  <a:pt x="26" y="77"/>
                  <a:pt x="26" y="69"/>
                </a:cubicBezTo>
                <a:cubicBezTo>
                  <a:pt x="26" y="46"/>
                  <a:pt x="45" y="26"/>
                  <a:pt x="68" y="26"/>
                </a:cubicBezTo>
                <a:cubicBezTo>
                  <a:pt x="92" y="26"/>
                  <a:pt x="111" y="46"/>
                  <a:pt x="111" y="69"/>
                </a:cubicBezTo>
                <a:cubicBezTo>
                  <a:pt x="111" y="77"/>
                  <a:pt x="108" y="85"/>
                  <a:pt x="104" y="92"/>
                </a:cubicBezTo>
                <a:cubicBezTo>
                  <a:pt x="97" y="103"/>
                  <a:pt x="94" y="110"/>
                  <a:pt x="93" y="115"/>
                </a:cubicBezTo>
                <a:moveTo>
                  <a:pt x="68" y="43"/>
                </a:moveTo>
                <a:cubicBezTo>
                  <a:pt x="54" y="43"/>
                  <a:pt x="43" y="54"/>
                  <a:pt x="43" y="68"/>
                </a:cubicBezTo>
                <a:cubicBezTo>
                  <a:pt x="43" y="83"/>
                  <a:pt x="54" y="94"/>
                  <a:pt x="68" y="94"/>
                </a:cubicBezTo>
                <a:cubicBezTo>
                  <a:pt x="82" y="94"/>
                  <a:pt x="94" y="83"/>
                  <a:pt x="94" y="68"/>
                </a:cubicBezTo>
                <a:cubicBezTo>
                  <a:pt x="94" y="54"/>
                  <a:pt x="82" y="43"/>
                  <a:pt x="68" y="43"/>
                </a:cubicBezTo>
                <a:close/>
                <a:moveTo>
                  <a:pt x="58" y="73"/>
                </a:moveTo>
                <a:cubicBezTo>
                  <a:pt x="66" y="81"/>
                  <a:pt x="66" y="81"/>
                  <a:pt x="66" y="81"/>
                </a:cubicBezTo>
                <a:cubicBezTo>
                  <a:pt x="78" y="60"/>
                  <a:pt x="78" y="60"/>
                  <a:pt x="78" y="60"/>
                </a:cubicBezTo>
                <a:moveTo>
                  <a:pt x="68" y="13"/>
                </a:moveTo>
                <a:cubicBezTo>
                  <a:pt x="68" y="0"/>
                  <a:pt x="68" y="0"/>
                  <a:pt x="68" y="0"/>
                </a:cubicBezTo>
                <a:moveTo>
                  <a:pt x="41" y="21"/>
                </a:moveTo>
                <a:cubicBezTo>
                  <a:pt x="34" y="9"/>
                  <a:pt x="34" y="9"/>
                  <a:pt x="34" y="9"/>
                </a:cubicBezTo>
                <a:moveTo>
                  <a:pt x="9" y="34"/>
                </a:moveTo>
                <a:cubicBezTo>
                  <a:pt x="21" y="41"/>
                  <a:pt x="21" y="41"/>
                  <a:pt x="21" y="41"/>
                </a:cubicBezTo>
                <a:moveTo>
                  <a:pt x="0" y="68"/>
                </a:moveTo>
                <a:cubicBezTo>
                  <a:pt x="13" y="68"/>
                  <a:pt x="13" y="68"/>
                  <a:pt x="13" y="68"/>
                </a:cubicBezTo>
                <a:moveTo>
                  <a:pt x="102" y="9"/>
                </a:moveTo>
                <a:cubicBezTo>
                  <a:pt x="96" y="21"/>
                  <a:pt x="96" y="21"/>
                  <a:pt x="96" y="21"/>
                </a:cubicBezTo>
                <a:moveTo>
                  <a:pt x="127" y="34"/>
                </a:moveTo>
                <a:cubicBezTo>
                  <a:pt x="116" y="41"/>
                  <a:pt x="116" y="41"/>
                  <a:pt x="116" y="41"/>
                </a:cubicBezTo>
                <a:moveTo>
                  <a:pt x="123" y="68"/>
                </a:moveTo>
                <a:cubicBezTo>
                  <a:pt x="136" y="68"/>
                  <a:pt x="136" y="68"/>
                  <a:pt x="136" y="68"/>
                </a:cubicBezTo>
                <a:moveTo>
                  <a:pt x="83" y="124"/>
                </a:moveTo>
                <a:cubicBezTo>
                  <a:pt x="83" y="124"/>
                  <a:pt x="50" y="133"/>
                  <a:pt x="50" y="133"/>
                </a:cubicBezTo>
                <a:cubicBezTo>
                  <a:pt x="48" y="134"/>
                  <a:pt x="46" y="136"/>
                  <a:pt x="46" y="139"/>
                </a:cubicBezTo>
                <a:cubicBezTo>
                  <a:pt x="46" y="142"/>
                  <a:pt x="49" y="144"/>
                  <a:pt x="52" y="144"/>
                </a:cubicBezTo>
                <a:cubicBezTo>
                  <a:pt x="53" y="144"/>
                  <a:pt x="54" y="144"/>
                  <a:pt x="54" y="144"/>
                </a:cubicBezTo>
                <a:cubicBezTo>
                  <a:pt x="83" y="135"/>
                  <a:pt x="83" y="135"/>
                  <a:pt x="83" y="135"/>
                </a:cubicBezTo>
                <a:cubicBezTo>
                  <a:pt x="84" y="135"/>
                  <a:pt x="84" y="135"/>
                  <a:pt x="84" y="135"/>
                </a:cubicBezTo>
                <a:cubicBezTo>
                  <a:pt x="84" y="135"/>
                  <a:pt x="84" y="135"/>
                  <a:pt x="85" y="135"/>
                </a:cubicBezTo>
                <a:cubicBezTo>
                  <a:pt x="88" y="135"/>
                  <a:pt x="90" y="138"/>
                  <a:pt x="90" y="141"/>
                </a:cubicBezTo>
                <a:cubicBezTo>
                  <a:pt x="90" y="143"/>
                  <a:pt x="89" y="145"/>
                  <a:pt x="87" y="146"/>
                </a:cubicBezTo>
                <a:cubicBezTo>
                  <a:pt x="58" y="154"/>
                  <a:pt x="58" y="154"/>
                  <a:pt x="58" y="154"/>
                </a:cubicBezTo>
              </a:path>
            </a:pathLst>
          </a:custGeom>
          <a:noFill/>
          <a:ln w="15875" cap="rnd">
            <a:solidFill>
              <a:schemeClr val="tx1"/>
            </a:solidFill>
            <a:prstDash val="solid"/>
            <a:round/>
            <a:headEnd/>
            <a:tailEnd/>
          </a:ln>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ru-RU"/>
          </a:p>
        </p:txBody>
      </p:sp>
      <p:sp>
        <p:nvSpPr>
          <p:cNvPr id="22" name="Freeform 22"/>
          <p:cNvSpPr>
            <a:spLocks noEditPoints="1"/>
          </p:cNvSpPr>
          <p:nvPr/>
        </p:nvSpPr>
        <p:spPr bwMode="auto">
          <a:xfrm>
            <a:off x="4862513" y="5357813"/>
            <a:ext cx="487363" cy="487363"/>
          </a:xfrm>
          <a:custGeom>
            <a:avLst/>
            <a:gdLst>
              <a:gd name="T0" fmla="*/ 110 w 128"/>
              <a:gd name="T1" fmla="*/ 35 h 128"/>
              <a:gd name="T2" fmla="*/ 120 w 128"/>
              <a:gd name="T3" fmla="*/ 68 h 128"/>
              <a:gd name="T4" fmla="*/ 60 w 128"/>
              <a:gd name="T5" fmla="*/ 128 h 128"/>
              <a:gd name="T6" fmla="*/ 0 w 128"/>
              <a:gd name="T7" fmla="*/ 68 h 128"/>
              <a:gd name="T8" fmla="*/ 60 w 128"/>
              <a:gd name="T9" fmla="*/ 8 h 128"/>
              <a:gd name="T10" fmla="*/ 93 w 128"/>
              <a:gd name="T11" fmla="*/ 18 h 128"/>
              <a:gd name="T12" fmla="*/ 83 w 128"/>
              <a:gd name="T13" fmla="*/ 29 h 128"/>
              <a:gd name="T14" fmla="*/ 60 w 128"/>
              <a:gd name="T15" fmla="*/ 23 h 128"/>
              <a:gd name="T16" fmla="*/ 15 w 128"/>
              <a:gd name="T17" fmla="*/ 68 h 128"/>
              <a:gd name="T18" fmla="*/ 60 w 128"/>
              <a:gd name="T19" fmla="*/ 113 h 128"/>
              <a:gd name="T20" fmla="*/ 105 w 128"/>
              <a:gd name="T21" fmla="*/ 68 h 128"/>
              <a:gd name="T22" fmla="*/ 99 w 128"/>
              <a:gd name="T23" fmla="*/ 45 h 128"/>
              <a:gd name="T24" fmla="*/ 71 w 128"/>
              <a:gd name="T25" fmla="*/ 41 h 128"/>
              <a:gd name="T26" fmla="*/ 60 w 128"/>
              <a:gd name="T27" fmla="*/ 39 h 128"/>
              <a:gd name="T28" fmla="*/ 31 w 128"/>
              <a:gd name="T29" fmla="*/ 68 h 128"/>
              <a:gd name="T30" fmla="*/ 60 w 128"/>
              <a:gd name="T31" fmla="*/ 98 h 128"/>
              <a:gd name="T32" fmla="*/ 89 w 128"/>
              <a:gd name="T33" fmla="*/ 68 h 128"/>
              <a:gd name="T34" fmla="*/ 86 w 128"/>
              <a:gd name="T35" fmla="*/ 55 h 128"/>
              <a:gd name="T36" fmla="*/ 60 w 128"/>
              <a:gd name="T37" fmla="*/ 68 h 128"/>
              <a:gd name="T38" fmla="*/ 125 w 128"/>
              <a:gd name="T39" fmla="*/ 3 h 128"/>
              <a:gd name="T40" fmla="*/ 109 w 128"/>
              <a:gd name="T41" fmla="*/ 0 h 128"/>
              <a:gd name="T42" fmla="*/ 109 w 128"/>
              <a:gd name="T43" fmla="*/ 19 h 128"/>
              <a:gd name="T44" fmla="*/ 128 w 128"/>
              <a:gd name="T45" fmla="*/ 19 h 128"/>
              <a:gd name="T46" fmla="*/ 10 w 128"/>
              <a:gd name="T47" fmla="*/ 128 h 128"/>
              <a:gd name="T48" fmla="*/ 22 w 128"/>
              <a:gd name="T49" fmla="*/ 115 h 128"/>
              <a:gd name="T50" fmla="*/ 98 w 128"/>
              <a:gd name="T51" fmla="*/ 115 h 128"/>
              <a:gd name="T52" fmla="*/ 110 w 128"/>
              <a:gd name="T53" fmla="*/ 128 h 12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Lst>
            <a:rect l="0" t="0" r="r" b="b"/>
            <a:pathLst>
              <a:path w="128" h="128">
                <a:moveTo>
                  <a:pt x="110" y="35"/>
                </a:moveTo>
                <a:cubicBezTo>
                  <a:pt x="116" y="45"/>
                  <a:pt x="120" y="56"/>
                  <a:pt x="120" y="68"/>
                </a:cubicBezTo>
                <a:cubicBezTo>
                  <a:pt x="120" y="101"/>
                  <a:pt x="93" y="128"/>
                  <a:pt x="60" y="128"/>
                </a:cubicBezTo>
                <a:cubicBezTo>
                  <a:pt x="27" y="128"/>
                  <a:pt x="0" y="101"/>
                  <a:pt x="0" y="68"/>
                </a:cubicBezTo>
                <a:cubicBezTo>
                  <a:pt x="0" y="35"/>
                  <a:pt x="27" y="8"/>
                  <a:pt x="60" y="8"/>
                </a:cubicBezTo>
                <a:cubicBezTo>
                  <a:pt x="72" y="8"/>
                  <a:pt x="83" y="12"/>
                  <a:pt x="93" y="18"/>
                </a:cubicBezTo>
                <a:moveTo>
                  <a:pt x="83" y="29"/>
                </a:moveTo>
                <a:cubicBezTo>
                  <a:pt x="76" y="25"/>
                  <a:pt x="68" y="23"/>
                  <a:pt x="60" y="23"/>
                </a:cubicBezTo>
                <a:cubicBezTo>
                  <a:pt x="35" y="23"/>
                  <a:pt x="15" y="43"/>
                  <a:pt x="15" y="68"/>
                </a:cubicBezTo>
                <a:cubicBezTo>
                  <a:pt x="15" y="93"/>
                  <a:pt x="35" y="113"/>
                  <a:pt x="60" y="113"/>
                </a:cubicBezTo>
                <a:cubicBezTo>
                  <a:pt x="85" y="113"/>
                  <a:pt x="105" y="93"/>
                  <a:pt x="105" y="68"/>
                </a:cubicBezTo>
                <a:cubicBezTo>
                  <a:pt x="105" y="60"/>
                  <a:pt x="103" y="52"/>
                  <a:pt x="99" y="45"/>
                </a:cubicBezTo>
                <a:moveTo>
                  <a:pt x="71" y="41"/>
                </a:moveTo>
                <a:cubicBezTo>
                  <a:pt x="68" y="39"/>
                  <a:pt x="64" y="39"/>
                  <a:pt x="60" y="39"/>
                </a:cubicBezTo>
                <a:cubicBezTo>
                  <a:pt x="44" y="39"/>
                  <a:pt x="31" y="52"/>
                  <a:pt x="31" y="68"/>
                </a:cubicBezTo>
                <a:cubicBezTo>
                  <a:pt x="31" y="84"/>
                  <a:pt x="44" y="98"/>
                  <a:pt x="60" y="98"/>
                </a:cubicBezTo>
                <a:cubicBezTo>
                  <a:pt x="76" y="98"/>
                  <a:pt x="89" y="84"/>
                  <a:pt x="89" y="68"/>
                </a:cubicBezTo>
                <a:cubicBezTo>
                  <a:pt x="89" y="63"/>
                  <a:pt x="88" y="59"/>
                  <a:pt x="86" y="55"/>
                </a:cubicBezTo>
                <a:moveTo>
                  <a:pt x="60" y="68"/>
                </a:moveTo>
                <a:cubicBezTo>
                  <a:pt x="125" y="3"/>
                  <a:pt x="125" y="3"/>
                  <a:pt x="125" y="3"/>
                </a:cubicBezTo>
                <a:moveTo>
                  <a:pt x="109" y="0"/>
                </a:moveTo>
                <a:cubicBezTo>
                  <a:pt x="109" y="19"/>
                  <a:pt x="109" y="19"/>
                  <a:pt x="109" y="19"/>
                </a:cubicBezTo>
                <a:cubicBezTo>
                  <a:pt x="128" y="19"/>
                  <a:pt x="128" y="19"/>
                  <a:pt x="128" y="19"/>
                </a:cubicBezTo>
                <a:moveTo>
                  <a:pt x="10" y="128"/>
                </a:moveTo>
                <a:cubicBezTo>
                  <a:pt x="22" y="115"/>
                  <a:pt x="22" y="115"/>
                  <a:pt x="22" y="115"/>
                </a:cubicBezTo>
                <a:moveTo>
                  <a:pt x="98" y="115"/>
                </a:moveTo>
                <a:cubicBezTo>
                  <a:pt x="110" y="128"/>
                  <a:pt x="110" y="128"/>
                  <a:pt x="110" y="128"/>
                </a:cubicBezTo>
              </a:path>
            </a:pathLst>
          </a:custGeom>
          <a:noFill/>
          <a:ln w="15875" cap="rnd">
            <a:solidFill>
              <a:schemeClr val="tx1"/>
            </a:solidFill>
            <a:prstDash val="solid"/>
            <a:round/>
            <a:headEnd/>
            <a:tailEnd/>
          </a:ln>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ru-RU"/>
          </a:p>
        </p:txBody>
      </p:sp>
      <p:sp>
        <p:nvSpPr>
          <p:cNvPr id="23" name="Freeform 23"/>
          <p:cNvSpPr>
            <a:spLocks noEditPoints="1"/>
          </p:cNvSpPr>
          <p:nvPr/>
        </p:nvSpPr>
        <p:spPr bwMode="auto">
          <a:xfrm>
            <a:off x="7629525" y="1830388"/>
            <a:ext cx="509588" cy="525463"/>
          </a:xfrm>
          <a:custGeom>
            <a:avLst/>
            <a:gdLst>
              <a:gd name="T0" fmla="*/ 50 w 134"/>
              <a:gd name="T1" fmla="*/ 14 h 138"/>
              <a:gd name="T2" fmla="*/ 117 w 134"/>
              <a:gd name="T3" fmla="*/ 56 h 138"/>
              <a:gd name="T4" fmla="*/ 134 w 134"/>
              <a:gd name="T5" fmla="*/ 89 h 138"/>
              <a:gd name="T6" fmla="*/ 120 w 134"/>
              <a:gd name="T7" fmla="*/ 89 h 138"/>
              <a:gd name="T8" fmla="*/ 120 w 134"/>
              <a:gd name="T9" fmla="*/ 112 h 138"/>
              <a:gd name="T10" fmla="*/ 113 w 134"/>
              <a:gd name="T11" fmla="*/ 119 h 138"/>
              <a:gd name="T12" fmla="*/ 97 w 134"/>
              <a:gd name="T13" fmla="*/ 119 h 138"/>
              <a:gd name="T14" fmla="*/ 97 w 134"/>
              <a:gd name="T15" fmla="*/ 138 h 138"/>
              <a:gd name="T16" fmla="*/ 36 w 134"/>
              <a:gd name="T17" fmla="*/ 138 h 138"/>
              <a:gd name="T18" fmla="*/ 36 w 134"/>
              <a:gd name="T19" fmla="*/ 118 h 138"/>
              <a:gd name="T20" fmla="*/ 30 w 134"/>
              <a:gd name="T21" fmla="*/ 104 h 138"/>
              <a:gd name="T22" fmla="*/ 75 w 134"/>
              <a:gd name="T23" fmla="*/ 63 h 138"/>
              <a:gd name="T24" fmla="*/ 75 w 134"/>
              <a:gd name="T25" fmla="*/ 53 h 138"/>
              <a:gd name="T26" fmla="*/ 64 w 134"/>
              <a:gd name="T27" fmla="*/ 49 h 138"/>
              <a:gd name="T28" fmla="*/ 63 w 134"/>
              <a:gd name="T29" fmla="*/ 45 h 138"/>
              <a:gd name="T30" fmla="*/ 67 w 134"/>
              <a:gd name="T31" fmla="*/ 35 h 138"/>
              <a:gd name="T32" fmla="*/ 61 w 134"/>
              <a:gd name="T33" fmla="*/ 28 h 138"/>
              <a:gd name="T34" fmla="*/ 50 w 134"/>
              <a:gd name="T35" fmla="*/ 33 h 138"/>
              <a:gd name="T36" fmla="*/ 46 w 134"/>
              <a:gd name="T37" fmla="*/ 31 h 138"/>
              <a:gd name="T38" fmla="*/ 42 w 134"/>
              <a:gd name="T39" fmla="*/ 21 h 138"/>
              <a:gd name="T40" fmla="*/ 33 w 134"/>
              <a:gd name="T41" fmla="*/ 21 h 138"/>
              <a:gd name="T42" fmla="*/ 29 w 134"/>
              <a:gd name="T43" fmla="*/ 31 h 138"/>
              <a:gd name="T44" fmla="*/ 25 w 134"/>
              <a:gd name="T45" fmla="*/ 33 h 138"/>
              <a:gd name="T46" fmla="*/ 15 w 134"/>
              <a:gd name="T47" fmla="*/ 28 h 138"/>
              <a:gd name="T48" fmla="*/ 8 w 134"/>
              <a:gd name="T49" fmla="*/ 35 h 138"/>
              <a:gd name="T50" fmla="*/ 13 w 134"/>
              <a:gd name="T51" fmla="*/ 45 h 138"/>
              <a:gd name="T52" fmla="*/ 11 w 134"/>
              <a:gd name="T53" fmla="*/ 49 h 138"/>
              <a:gd name="T54" fmla="*/ 0 w 134"/>
              <a:gd name="T55" fmla="*/ 53 h 138"/>
              <a:gd name="T56" fmla="*/ 0 w 134"/>
              <a:gd name="T57" fmla="*/ 63 h 138"/>
              <a:gd name="T58" fmla="*/ 11 w 134"/>
              <a:gd name="T59" fmla="*/ 67 h 138"/>
              <a:gd name="T60" fmla="*/ 13 w 134"/>
              <a:gd name="T61" fmla="*/ 70 h 138"/>
              <a:gd name="T62" fmla="*/ 8 w 134"/>
              <a:gd name="T63" fmla="*/ 81 h 138"/>
              <a:gd name="T64" fmla="*/ 15 w 134"/>
              <a:gd name="T65" fmla="*/ 88 h 138"/>
              <a:gd name="T66" fmla="*/ 25 w 134"/>
              <a:gd name="T67" fmla="*/ 83 h 138"/>
              <a:gd name="T68" fmla="*/ 29 w 134"/>
              <a:gd name="T69" fmla="*/ 84 h 138"/>
              <a:gd name="T70" fmla="*/ 33 w 134"/>
              <a:gd name="T71" fmla="*/ 95 h 138"/>
              <a:gd name="T72" fmla="*/ 42 w 134"/>
              <a:gd name="T73" fmla="*/ 95 h 138"/>
              <a:gd name="T74" fmla="*/ 46 w 134"/>
              <a:gd name="T75" fmla="*/ 84 h 138"/>
              <a:gd name="T76" fmla="*/ 50 w 134"/>
              <a:gd name="T77" fmla="*/ 83 h 138"/>
              <a:gd name="T78" fmla="*/ 61 w 134"/>
              <a:gd name="T79" fmla="*/ 88 h 138"/>
              <a:gd name="T80" fmla="*/ 67 w 134"/>
              <a:gd name="T81" fmla="*/ 81 h 138"/>
              <a:gd name="T82" fmla="*/ 63 w 134"/>
              <a:gd name="T83" fmla="*/ 70 h 138"/>
              <a:gd name="T84" fmla="*/ 64 w 134"/>
              <a:gd name="T85" fmla="*/ 67 h 138"/>
              <a:gd name="T86" fmla="*/ 75 w 134"/>
              <a:gd name="T87" fmla="*/ 63 h 138"/>
              <a:gd name="T88" fmla="*/ 38 w 134"/>
              <a:gd name="T89" fmla="*/ 42 h 138"/>
              <a:gd name="T90" fmla="*/ 22 w 134"/>
              <a:gd name="T91" fmla="*/ 58 h 138"/>
              <a:gd name="T92" fmla="*/ 38 w 134"/>
              <a:gd name="T93" fmla="*/ 74 h 138"/>
              <a:gd name="T94" fmla="*/ 53 w 134"/>
              <a:gd name="T95" fmla="*/ 58 h 138"/>
              <a:gd name="T96" fmla="*/ 38 w 134"/>
              <a:gd name="T97" fmla="*/ 42 h 138"/>
              <a:gd name="T98" fmla="*/ 97 w 134"/>
              <a:gd name="T99" fmla="*/ 119 h 138"/>
              <a:gd name="T100" fmla="*/ 89 w 134"/>
              <a:gd name="T101" fmla="*/ 119 h 13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Lst>
            <a:rect l="0" t="0" r="r" b="b"/>
            <a:pathLst>
              <a:path w="134" h="138">
                <a:moveTo>
                  <a:pt x="50" y="14"/>
                </a:moveTo>
                <a:cubicBezTo>
                  <a:pt x="124" y="0"/>
                  <a:pt x="117" y="56"/>
                  <a:pt x="117" y="56"/>
                </a:cubicBezTo>
                <a:cubicBezTo>
                  <a:pt x="134" y="89"/>
                  <a:pt x="134" y="89"/>
                  <a:pt x="134" y="89"/>
                </a:cubicBezTo>
                <a:cubicBezTo>
                  <a:pt x="120" y="89"/>
                  <a:pt x="120" y="89"/>
                  <a:pt x="120" y="89"/>
                </a:cubicBezTo>
                <a:cubicBezTo>
                  <a:pt x="120" y="112"/>
                  <a:pt x="120" y="112"/>
                  <a:pt x="120" y="112"/>
                </a:cubicBezTo>
                <a:cubicBezTo>
                  <a:pt x="120" y="116"/>
                  <a:pt x="116" y="119"/>
                  <a:pt x="113" y="119"/>
                </a:cubicBezTo>
                <a:cubicBezTo>
                  <a:pt x="97" y="119"/>
                  <a:pt x="97" y="119"/>
                  <a:pt x="97" y="119"/>
                </a:cubicBezTo>
                <a:cubicBezTo>
                  <a:pt x="97" y="138"/>
                  <a:pt x="97" y="138"/>
                  <a:pt x="97" y="138"/>
                </a:cubicBezTo>
                <a:moveTo>
                  <a:pt x="36" y="138"/>
                </a:moveTo>
                <a:cubicBezTo>
                  <a:pt x="36" y="118"/>
                  <a:pt x="36" y="118"/>
                  <a:pt x="36" y="118"/>
                </a:cubicBezTo>
                <a:cubicBezTo>
                  <a:pt x="30" y="104"/>
                  <a:pt x="30" y="104"/>
                  <a:pt x="30" y="104"/>
                </a:cubicBezTo>
                <a:moveTo>
                  <a:pt x="75" y="63"/>
                </a:moveTo>
                <a:cubicBezTo>
                  <a:pt x="75" y="53"/>
                  <a:pt x="75" y="53"/>
                  <a:pt x="75" y="53"/>
                </a:cubicBezTo>
                <a:cubicBezTo>
                  <a:pt x="64" y="49"/>
                  <a:pt x="64" y="49"/>
                  <a:pt x="64" y="49"/>
                </a:cubicBezTo>
                <a:cubicBezTo>
                  <a:pt x="64" y="48"/>
                  <a:pt x="63" y="47"/>
                  <a:pt x="63" y="45"/>
                </a:cubicBezTo>
                <a:cubicBezTo>
                  <a:pt x="67" y="35"/>
                  <a:pt x="67" y="35"/>
                  <a:pt x="67" y="35"/>
                </a:cubicBezTo>
                <a:cubicBezTo>
                  <a:pt x="61" y="28"/>
                  <a:pt x="61" y="28"/>
                  <a:pt x="61" y="28"/>
                </a:cubicBezTo>
                <a:cubicBezTo>
                  <a:pt x="50" y="33"/>
                  <a:pt x="50" y="33"/>
                  <a:pt x="50" y="33"/>
                </a:cubicBezTo>
                <a:cubicBezTo>
                  <a:pt x="49" y="32"/>
                  <a:pt x="48" y="32"/>
                  <a:pt x="46" y="31"/>
                </a:cubicBezTo>
                <a:cubicBezTo>
                  <a:pt x="42" y="21"/>
                  <a:pt x="42" y="21"/>
                  <a:pt x="42" y="21"/>
                </a:cubicBezTo>
                <a:cubicBezTo>
                  <a:pt x="33" y="21"/>
                  <a:pt x="33" y="21"/>
                  <a:pt x="33" y="21"/>
                </a:cubicBezTo>
                <a:cubicBezTo>
                  <a:pt x="29" y="31"/>
                  <a:pt x="29" y="31"/>
                  <a:pt x="29" y="31"/>
                </a:cubicBezTo>
                <a:cubicBezTo>
                  <a:pt x="28" y="32"/>
                  <a:pt x="26" y="32"/>
                  <a:pt x="25" y="33"/>
                </a:cubicBezTo>
                <a:cubicBezTo>
                  <a:pt x="15" y="28"/>
                  <a:pt x="15" y="28"/>
                  <a:pt x="15" y="28"/>
                </a:cubicBezTo>
                <a:cubicBezTo>
                  <a:pt x="8" y="35"/>
                  <a:pt x="8" y="35"/>
                  <a:pt x="8" y="35"/>
                </a:cubicBezTo>
                <a:cubicBezTo>
                  <a:pt x="13" y="45"/>
                  <a:pt x="13" y="45"/>
                  <a:pt x="13" y="45"/>
                </a:cubicBezTo>
                <a:cubicBezTo>
                  <a:pt x="12" y="47"/>
                  <a:pt x="11" y="48"/>
                  <a:pt x="11" y="49"/>
                </a:cubicBezTo>
                <a:cubicBezTo>
                  <a:pt x="0" y="53"/>
                  <a:pt x="0" y="53"/>
                  <a:pt x="0" y="53"/>
                </a:cubicBezTo>
                <a:cubicBezTo>
                  <a:pt x="0" y="63"/>
                  <a:pt x="0" y="63"/>
                  <a:pt x="0" y="63"/>
                </a:cubicBezTo>
                <a:cubicBezTo>
                  <a:pt x="11" y="67"/>
                  <a:pt x="11" y="67"/>
                  <a:pt x="11" y="67"/>
                </a:cubicBezTo>
                <a:cubicBezTo>
                  <a:pt x="11" y="68"/>
                  <a:pt x="12" y="69"/>
                  <a:pt x="13" y="70"/>
                </a:cubicBezTo>
                <a:cubicBezTo>
                  <a:pt x="8" y="81"/>
                  <a:pt x="8" y="81"/>
                  <a:pt x="8" y="81"/>
                </a:cubicBezTo>
                <a:cubicBezTo>
                  <a:pt x="15" y="88"/>
                  <a:pt x="15" y="88"/>
                  <a:pt x="15" y="88"/>
                </a:cubicBezTo>
                <a:cubicBezTo>
                  <a:pt x="25" y="83"/>
                  <a:pt x="25" y="83"/>
                  <a:pt x="25" y="83"/>
                </a:cubicBezTo>
                <a:cubicBezTo>
                  <a:pt x="26" y="84"/>
                  <a:pt x="28" y="84"/>
                  <a:pt x="29" y="84"/>
                </a:cubicBezTo>
                <a:cubicBezTo>
                  <a:pt x="33" y="95"/>
                  <a:pt x="33" y="95"/>
                  <a:pt x="33" y="95"/>
                </a:cubicBezTo>
                <a:cubicBezTo>
                  <a:pt x="42" y="95"/>
                  <a:pt x="42" y="95"/>
                  <a:pt x="42" y="95"/>
                </a:cubicBezTo>
                <a:cubicBezTo>
                  <a:pt x="46" y="84"/>
                  <a:pt x="46" y="84"/>
                  <a:pt x="46" y="84"/>
                </a:cubicBezTo>
                <a:cubicBezTo>
                  <a:pt x="48" y="84"/>
                  <a:pt x="49" y="84"/>
                  <a:pt x="50" y="83"/>
                </a:cubicBezTo>
                <a:cubicBezTo>
                  <a:pt x="61" y="88"/>
                  <a:pt x="61" y="88"/>
                  <a:pt x="61" y="88"/>
                </a:cubicBezTo>
                <a:cubicBezTo>
                  <a:pt x="67" y="81"/>
                  <a:pt x="67" y="81"/>
                  <a:pt x="67" y="81"/>
                </a:cubicBezTo>
                <a:cubicBezTo>
                  <a:pt x="63" y="70"/>
                  <a:pt x="63" y="70"/>
                  <a:pt x="63" y="70"/>
                </a:cubicBezTo>
                <a:cubicBezTo>
                  <a:pt x="63" y="69"/>
                  <a:pt x="64" y="68"/>
                  <a:pt x="64" y="67"/>
                </a:cubicBezTo>
                <a:lnTo>
                  <a:pt x="75" y="63"/>
                </a:lnTo>
                <a:close/>
                <a:moveTo>
                  <a:pt x="38" y="42"/>
                </a:moveTo>
                <a:cubicBezTo>
                  <a:pt x="29" y="42"/>
                  <a:pt x="22" y="49"/>
                  <a:pt x="22" y="58"/>
                </a:cubicBezTo>
                <a:cubicBezTo>
                  <a:pt x="22" y="67"/>
                  <a:pt x="29" y="74"/>
                  <a:pt x="38" y="74"/>
                </a:cubicBezTo>
                <a:cubicBezTo>
                  <a:pt x="46" y="74"/>
                  <a:pt x="53" y="67"/>
                  <a:pt x="53" y="58"/>
                </a:cubicBezTo>
                <a:cubicBezTo>
                  <a:pt x="53" y="49"/>
                  <a:pt x="46" y="42"/>
                  <a:pt x="38" y="42"/>
                </a:cubicBezTo>
                <a:close/>
                <a:moveTo>
                  <a:pt x="97" y="119"/>
                </a:moveTo>
                <a:cubicBezTo>
                  <a:pt x="89" y="119"/>
                  <a:pt x="89" y="119"/>
                  <a:pt x="89" y="119"/>
                </a:cubicBezTo>
              </a:path>
            </a:pathLst>
          </a:custGeom>
          <a:noFill/>
          <a:ln w="15875" cap="rnd">
            <a:solidFill>
              <a:schemeClr val="tx1"/>
            </a:solidFill>
            <a:prstDash val="solid"/>
            <a:round/>
            <a:headEnd/>
            <a:tailEnd/>
          </a:ln>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ru-RU"/>
          </a:p>
        </p:txBody>
      </p:sp>
      <p:sp>
        <p:nvSpPr>
          <p:cNvPr id="24" name="Freeform 24"/>
          <p:cNvSpPr>
            <a:spLocks noEditPoints="1"/>
          </p:cNvSpPr>
          <p:nvPr/>
        </p:nvSpPr>
        <p:spPr bwMode="auto">
          <a:xfrm>
            <a:off x="5726113" y="1046163"/>
            <a:ext cx="738188" cy="411163"/>
          </a:xfrm>
          <a:custGeom>
            <a:avLst/>
            <a:gdLst>
              <a:gd name="T0" fmla="*/ 46 w 194"/>
              <a:gd name="T1" fmla="*/ 88 h 108"/>
              <a:gd name="T2" fmla="*/ 45 w 194"/>
              <a:gd name="T3" fmla="*/ 80 h 108"/>
              <a:gd name="T4" fmla="*/ 56 w 194"/>
              <a:gd name="T5" fmla="*/ 70 h 108"/>
              <a:gd name="T6" fmla="*/ 63 w 194"/>
              <a:gd name="T7" fmla="*/ 75 h 108"/>
              <a:gd name="T8" fmla="*/ 54 w 194"/>
              <a:gd name="T9" fmla="*/ 88 h 108"/>
              <a:gd name="T10" fmla="*/ 118 w 194"/>
              <a:gd name="T11" fmla="*/ 78 h 108"/>
              <a:gd name="T12" fmla="*/ 141 w 194"/>
              <a:gd name="T13" fmla="*/ 89 h 108"/>
              <a:gd name="T14" fmla="*/ 142 w 194"/>
              <a:gd name="T15" fmla="*/ 78 h 108"/>
              <a:gd name="T16" fmla="*/ 118 w 194"/>
              <a:gd name="T17" fmla="*/ 96 h 108"/>
              <a:gd name="T18" fmla="*/ 129 w 194"/>
              <a:gd name="T19" fmla="*/ 97 h 108"/>
              <a:gd name="T20" fmla="*/ 131 w 194"/>
              <a:gd name="T21" fmla="*/ 88 h 108"/>
              <a:gd name="T22" fmla="*/ 106 w 194"/>
              <a:gd name="T23" fmla="*/ 104 h 108"/>
              <a:gd name="T24" fmla="*/ 116 w 194"/>
              <a:gd name="T25" fmla="*/ 104 h 108"/>
              <a:gd name="T26" fmla="*/ 118 w 194"/>
              <a:gd name="T27" fmla="*/ 96 h 108"/>
              <a:gd name="T28" fmla="*/ 91 w 194"/>
              <a:gd name="T29" fmla="*/ 106 h 108"/>
              <a:gd name="T30" fmla="*/ 103 w 194"/>
              <a:gd name="T31" fmla="*/ 105 h 108"/>
              <a:gd name="T32" fmla="*/ 62 w 194"/>
              <a:gd name="T33" fmla="*/ 97 h 108"/>
              <a:gd name="T34" fmla="*/ 75 w 194"/>
              <a:gd name="T35" fmla="*/ 74 h 108"/>
              <a:gd name="T36" fmla="*/ 66 w 194"/>
              <a:gd name="T37" fmla="*/ 74 h 108"/>
              <a:gd name="T38" fmla="*/ 54 w 194"/>
              <a:gd name="T39" fmla="*/ 97 h 108"/>
              <a:gd name="T40" fmla="*/ 62 w 194"/>
              <a:gd name="T41" fmla="*/ 97 h 108"/>
              <a:gd name="T42" fmla="*/ 85 w 194"/>
              <a:gd name="T43" fmla="*/ 88 h 108"/>
              <a:gd name="T44" fmla="*/ 80 w 194"/>
              <a:gd name="T45" fmla="*/ 79 h 108"/>
              <a:gd name="T46" fmla="*/ 64 w 194"/>
              <a:gd name="T47" fmla="*/ 94 h 108"/>
              <a:gd name="T48" fmla="*/ 69 w 194"/>
              <a:gd name="T49" fmla="*/ 104 h 108"/>
              <a:gd name="T50" fmla="*/ 89 w 194"/>
              <a:gd name="T51" fmla="*/ 100 h 108"/>
              <a:gd name="T52" fmla="*/ 91 w 194"/>
              <a:gd name="T53" fmla="*/ 90 h 108"/>
              <a:gd name="T54" fmla="*/ 83 w 194"/>
              <a:gd name="T55" fmla="*/ 91 h 108"/>
              <a:gd name="T56" fmla="*/ 76 w 194"/>
              <a:gd name="T57" fmla="*/ 107 h 108"/>
              <a:gd name="T58" fmla="*/ 84 w 194"/>
              <a:gd name="T59" fmla="*/ 106 h 108"/>
              <a:gd name="T60" fmla="*/ 166 w 194"/>
              <a:gd name="T61" fmla="*/ 0 h 108"/>
              <a:gd name="T62" fmla="*/ 161 w 194"/>
              <a:gd name="T63" fmla="*/ 65 h 108"/>
              <a:gd name="T64" fmla="*/ 194 w 194"/>
              <a:gd name="T65" fmla="*/ 51 h 108"/>
              <a:gd name="T66" fmla="*/ 105 w 194"/>
              <a:gd name="T67" fmla="*/ 27 h 108"/>
              <a:gd name="T68" fmla="*/ 95 w 194"/>
              <a:gd name="T69" fmla="*/ 28 h 108"/>
              <a:gd name="T70" fmla="*/ 67 w 194"/>
              <a:gd name="T71" fmla="*/ 42 h 108"/>
              <a:gd name="T72" fmla="*/ 92 w 194"/>
              <a:gd name="T73" fmla="*/ 48 h 108"/>
              <a:gd name="T74" fmla="*/ 142 w 194"/>
              <a:gd name="T75" fmla="*/ 78 h 108"/>
              <a:gd name="T76" fmla="*/ 151 w 194"/>
              <a:gd name="T77" fmla="*/ 68 h 108"/>
              <a:gd name="T78" fmla="*/ 142 w 194"/>
              <a:gd name="T79" fmla="*/ 78 h 108"/>
              <a:gd name="T80" fmla="*/ 49 w 194"/>
              <a:gd name="T81" fmla="*/ 77 h 108"/>
              <a:gd name="T82" fmla="*/ 28 w 194"/>
              <a:gd name="T83" fmla="*/ 71 h 108"/>
              <a:gd name="T84" fmla="*/ 40 w 194"/>
              <a:gd name="T85" fmla="*/ 0 h 108"/>
              <a:gd name="T86" fmla="*/ 47 w 194"/>
              <a:gd name="T87" fmla="*/ 78 h 108"/>
              <a:gd name="T88" fmla="*/ 64 w 194"/>
              <a:gd name="T89" fmla="*/ 26 h 10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Lst>
            <a:rect l="0" t="0" r="r" b="b"/>
            <a:pathLst>
              <a:path w="194" h="108">
                <a:moveTo>
                  <a:pt x="51" y="90"/>
                </a:moveTo>
                <a:cubicBezTo>
                  <a:pt x="49" y="90"/>
                  <a:pt x="47" y="89"/>
                  <a:pt x="46" y="88"/>
                </a:cubicBezTo>
                <a:cubicBezTo>
                  <a:pt x="45" y="87"/>
                  <a:pt x="44" y="86"/>
                  <a:pt x="44" y="84"/>
                </a:cubicBezTo>
                <a:cubicBezTo>
                  <a:pt x="44" y="83"/>
                  <a:pt x="44" y="81"/>
                  <a:pt x="45" y="80"/>
                </a:cubicBezTo>
                <a:cubicBezTo>
                  <a:pt x="53" y="72"/>
                  <a:pt x="53" y="72"/>
                  <a:pt x="53" y="72"/>
                </a:cubicBezTo>
                <a:cubicBezTo>
                  <a:pt x="54" y="71"/>
                  <a:pt x="55" y="70"/>
                  <a:pt x="56" y="70"/>
                </a:cubicBezTo>
                <a:cubicBezTo>
                  <a:pt x="58" y="70"/>
                  <a:pt x="60" y="70"/>
                  <a:pt x="61" y="71"/>
                </a:cubicBezTo>
                <a:cubicBezTo>
                  <a:pt x="62" y="72"/>
                  <a:pt x="63" y="74"/>
                  <a:pt x="63" y="75"/>
                </a:cubicBezTo>
                <a:cubicBezTo>
                  <a:pt x="63" y="77"/>
                  <a:pt x="63" y="78"/>
                  <a:pt x="62" y="79"/>
                </a:cubicBezTo>
                <a:cubicBezTo>
                  <a:pt x="54" y="88"/>
                  <a:pt x="54" y="88"/>
                  <a:pt x="54" y="88"/>
                </a:cubicBezTo>
                <a:cubicBezTo>
                  <a:pt x="53" y="89"/>
                  <a:pt x="52" y="89"/>
                  <a:pt x="51" y="90"/>
                </a:cubicBezTo>
                <a:close/>
                <a:moveTo>
                  <a:pt x="118" y="78"/>
                </a:moveTo>
                <a:cubicBezTo>
                  <a:pt x="118" y="78"/>
                  <a:pt x="132" y="90"/>
                  <a:pt x="136" y="90"/>
                </a:cubicBezTo>
                <a:cubicBezTo>
                  <a:pt x="139" y="91"/>
                  <a:pt x="140" y="90"/>
                  <a:pt x="141" y="89"/>
                </a:cubicBezTo>
                <a:cubicBezTo>
                  <a:pt x="143" y="87"/>
                  <a:pt x="144" y="85"/>
                  <a:pt x="144" y="83"/>
                </a:cubicBezTo>
                <a:cubicBezTo>
                  <a:pt x="144" y="81"/>
                  <a:pt x="143" y="80"/>
                  <a:pt x="142" y="78"/>
                </a:cubicBezTo>
                <a:moveTo>
                  <a:pt x="106" y="86"/>
                </a:moveTo>
                <a:cubicBezTo>
                  <a:pt x="118" y="96"/>
                  <a:pt x="118" y="96"/>
                  <a:pt x="118" y="96"/>
                </a:cubicBezTo>
                <a:cubicBezTo>
                  <a:pt x="120" y="98"/>
                  <a:pt x="122" y="99"/>
                  <a:pt x="124" y="99"/>
                </a:cubicBezTo>
                <a:cubicBezTo>
                  <a:pt x="126" y="99"/>
                  <a:pt x="128" y="98"/>
                  <a:pt x="129" y="97"/>
                </a:cubicBezTo>
                <a:cubicBezTo>
                  <a:pt x="131" y="95"/>
                  <a:pt x="132" y="93"/>
                  <a:pt x="132" y="91"/>
                </a:cubicBezTo>
                <a:cubicBezTo>
                  <a:pt x="132" y="90"/>
                  <a:pt x="131" y="89"/>
                  <a:pt x="131" y="88"/>
                </a:cubicBezTo>
                <a:moveTo>
                  <a:pt x="100" y="98"/>
                </a:moveTo>
                <a:cubicBezTo>
                  <a:pt x="106" y="104"/>
                  <a:pt x="106" y="104"/>
                  <a:pt x="106" y="104"/>
                </a:cubicBezTo>
                <a:cubicBezTo>
                  <a:pt x="107" y="105"/>
                  <a:pt x="109" y="106"/>
                  <a:pt x="111" y="106"/>
                </a:cubicBezTo>
                <a:cubicBezTo>
                  <a:pt x="113" y="106"/>
                  <a:pt x="115" y="106"/>
                  <a:pt x="116" y="104"/>
                </a:cubicBezTo>
                <a:cubicBezTo>
                  <a:pt x="118" y="103"/>
                  <a:pt x="119" y="101"/>
                  <a:pt x="119" y="98"/>
                </a:cubicBezTo>
                <a:cubicBezTo>
                  <a:pt x="119" y="98"/>
                  <a:pt x="119" y="97"/>
                  <a:pt x="118" y="96"/>
                </a:cubicBezTo>
                <a:moveTo>
                  <a:pt x="86" y="104"/>
                </a:moveTo>
                <a:cubicBezTo>
                  <a:pt x="91" y="106"/>
                  <a:pt x="91" y="106"/>
                  <a:pt x="91" y="106"/>
                </a:cubicBezTo>
                <a:cubicBezTo>
                  <a:pt x="92" y="106"/>
                  <a:pt x="94" y="107"/>
                  <a:pt x="98" y="107"/>
                </a:cubicBezTo>
                <a:cubicBezTo>
                  <a:pt x="100" y="107"/>
                  <a:pt x="102" y="106"/>
                  <a:pt x="103" y="105"/>
                </a:cubicBezTo>
                <a:cubicBezTo>
                  <a:pt x="104" y="104"/>
                  <a:pt x="104" y="104"/>
                  <a:pt x="105" y="103"/>
                </a:cubicBezTo>
                <a:moveTo>
                  <a:pt x="62" y="97"/>
                </a:moveTo>
                <a:cubicBezTo>
                  <a:pt x="75" y="82"/>
                  <a:pt x="75" y="82"/>
                  <a:pt x="75" y="82"/>
                </a:cubicBezTo>
                <a:cubicBezTo>
                  <a:pt x="77" y="79"/>
                  <a:pt x="77" y="76"/>
                  <a:pt x="75" y="74"/>
                </a:cubicBezTo>
                <a:cubicBezTo>
                  <a:pt x="73" y="72"/>
                  <a:pt x="72" y="72"/>
                  <a:pt x="70" y="72"/>
                </a:cubicBezTo>
                <a:cubicBezTo>
                  <a:pt x="69" y="72"/>
                  <a:pt x="67" y="73"/>
                  <a:pt x="66" y="74"/>
                </a:cubicBezTo>
                <a:cubicBezTo>
                  <a:pt x="53" y="89"/>
                  <a:pt x="53" y="89"/>
                  <a:pt x="53" y="89"/>
                </a:cubicBezTo>
                <a:cubicBezTo>
                  <a:pt x="51" y="91"/>
                  <a:pt x="51" y="95"/>
                  <a:pt x="54" y="97"/>
                </a:cubicBezTo>
                <a:cubicBezTo>
                  <a:pt x="55" y="98"/>
                  <a:pt x="57" y="99"/>
                  <a:pt x="58" y="98"/>
                </a:cubicBezTo>
                <a:cubicBezTo>
                  <a:pt x="60" y="98"/>
                  <a:pt x="61" y="97"/>
                  <a:pt x="62" y="97"/>
                </a:cubicBezTo>
                <a:close/>
                <a:moveTo>
                  <a:pt x="73" y="102"/>
                </a:moveTo>
                <a:cubicBezTo>
                  <a:pt x="85" y="88"/>
                  <a:pt x="85" y="88"/>
                  <a:pt x="85" y="88"/>
                </a:cubicBezTo>
                <a:cubicBezTo>
                  <a:pt x="87" y="86"/>
                  <a:pt x="87" y="82"/>
                  <a:pt x="84" y="80"/>
                </a:cubicBezTo>
                <a:cubicBezTo>
                  <a:pt x="83" y="79"/>
                  <a:pt x="81" y="78"/>
                  <a:pt x="80" y="79"/>
                </a:cubicBezTo>
                <a:cubicBezTo>
                  <a:pt x="78" y="79"/>
                  <a:pt x="77" y="79"/>
                  <a:pt x="76" y="80"/>
                </a:cubicBezTo>
                <a:cubicBezTo>
                  <a:pt x="64" y="94"/>
                  <a:pt x="64" y="94"/>
                  <a:pt x="64" y="94"/>
                </a:cubicBezTo>
                <a:cubicBezTo>
                  <a:pt x="62" y="96"/>
                  <a:pt x="62" y="100"/>
                  <a:pt x="65" y="102"/>
                </a:cubicBezTo>
                <a:cubicBezTo>
                  <a:pt x="66" y="103"/>
                  <a:pt x="68" y="104"/>
                  <a:pt x="69" y="104"/>
                </a:cubicBezTo>
                <a:cubicBezTo>
                  <a:pt x="71" y="103"/>
                  <a:pt x="72" y="103"/>
                  <a:pt x="73" y="102"/>
                </a:cubicBezTo>
                <a:close/>
                <a:moveTo>
                  <a:pt x="89" y="100"/>
                </a:moveTo>
                <a:cubicBezTo>
                  <a:pt x="91" y="98"/>
                  <a:pt x="91" y="98"/>
                  <a:pt x="91" y="98"/>
                </a:cubicBezTo>
                <a:cubicBezTo>
                  <a:pt x="93" y="96"/>
                  <a:pt x="93" y="92"/>
                  <a:pt x="91" y="90"/>
                </a:cubicBezTo>
                <a:cubicBezTo>
                  <a:pt x="89" y="89"/>
                  <a:pt x="88" y="89"/>
                  <a:pt x="86" y="89"/>
                </a:cubicBezTo>
                <a:cubicBezTo>
                  <a:pt x="85" y="89"/>
                  <a:pt x="83" y="90"/>
                  <a:pt x="83" y="91"/>
                </a:cubicBezTo>
                <a:cubicBezTo>
                  <a:pt x="76" y="98"/>
                  <a:pt x="76" y="98"/>
                  <a:pt x="76" y="98"/>
                </a:cubicBezTo>
                <a:cubicBezTo>
                  <a:pt x="73" y="101"/>
                  <a:pt x="74" y="105"/>
                  <a:pt x="76" y="107"/>
                </a:cubicBezTo>
                <a:cubicBezTo>
                  <a:pt x="77" y="108"/>
                  <a:pt x="79" y="108"/>
                  <a:pt x="81" y="108"/>
                </a:cubicBezTo>
                <a:cubicBezTo>
                  <a:pt x="82" y="108"/>
                  <a:pt x="83" y="107"/>
                  <a:pt x="84" y="106"/>
                </a:cubicBezTo>
                <a:lnTo>
                  <a:pt x="89" y="100"/>
                </a:lnTo>
                <a:close/>
                <a:moveTo>
                  <a:pt x="166" y="0"/>
                </a:moveTo>
                <a:cubicBezTo>
                  <a:pt x="154" y="6"/>
                  <a:pt x="136" y="16"/>
                  <a:pt x="133" y="18"/>
                </a:cubicBezTo>
                <a:cubicBezTo>
                  <a:pt x="136" y="22"/>
                  <a:pt x="147" y="41"/>
                  <a:pt x="161" y="65"/>
                </a:cubicBezTo>
                <a:cubicBezTo>
                  <a:pt x="163" y="68"/>
                  <a:pt x="163" y="68"/>
                  <a:pt x="163" y="68"/>
                </a:cubicBezTo>
                <a:cubicBezTo>
                  <a:pt x="194" y="51"/>
                  <a:pt x="194" y="51"/>
                  <a:pt x="194" y="51"/>
                </a:cubicBezTo>
                <a:moveTo>
                  <a:pt x="137" y="24"/>
                </a:moveTo>
                <a:cubicBezTo>
                  <a:pt x="122" y="18"/>
                  <a:pt x="114" y="27"/>
                  <a:pt x="105" y="27"/>
                </a:cubicBezTo>
                <a:cubicBezTo>
                  <a:pt x="101" y="27"/>
                  <a:pt x="98" y="28"/>
                  <a:pt x="96" y="28"/>
                </a:cubicBezTo>
                <a:cubicBezTo>
                  <a:pt x="96" y="28"/>
                  <a:pt x="96" y="28"/>
                  <a:pt x="95" y="28"/>
                </a:cubicBezTo>
                <a:cubicBezTo>
                  <a:pt x="94" y="28"/>
                  <a:pt x="94" y="28"/>
                  <a:pt x="93" y="28"/>
                </a:cubicBezTo>
                <a:cubicBezTo>
                  <a:pt x="67" y="42"/>
                  <a:pt x="67" y="42"/>
                  <a:pt x="67" y="42"/>
                </a:cubicBezTo>
                <a:cubicBezTo>
                  <a:pt x="55" y="48"/>
                  <a:pt x="67" y="57"/>
                  <a:pt x="71" y="56"/>
                </a:cubicBezTo>
                <a:cubicBezTo>
                  <a:pt x="75" y="55"/>
                  <a:pt x="85" y="51"/>
                  <a:pt x="92" y="48"/>
                </a:cubicBezTo>
                <a:cubicBezTo>
                  <a:pt x="96" y="47"/>
                  <a:pt x="101" y="47"/>
                  <a:pt x="105" y="50"/>
                </a:cubicBezTo>
                <a:cubicBezTo>
                  <a:pt x="116" y="58"/>
                  <a:pt x="140" y="76"/>
                  <a:pt x="142" y="78"/>
                </a:cubicBezTo>
                <a:moveTo>
                  <a:pt x="159" y="62"/>
                </a:moveTo>
                <a:cubicBezTo>
                  <a:pt x="157" y="63"/>
                  <a:pt x="152" y="66"/>
                  <a:pt x="151" y="68"/>
                </a:cubicBezTo>
                <a:cubicBezTo>
                  <a:pt x="150" y="68"/>
                  <a:pt x="149" y="70"/>
                  <a:pt x="148" y="71"/>
                </a:cubicBezTo>
                <a:cubicBezTo>
                  <a:pt x="146" y="74"/>
                  <a:pt x="144" y="77"/>
                  <a:pt x="142" y="78"/>
                </a:cubicBezTo>
                <a:moveTo>
                  <a:pt x="49" y="77"/>
                </a:moveTo>
                <a:cubicBezTo>
                  <a:pt x="49" y="77"/>
                  <a:pt x="49" y="77"/>
                  <a:pt x="49" y="77"/>
                </a:cubicBezTo>
                <a:moveTo>
                  <a:pt x="0" y="49"/>
                </a:moveTo>
                <a:cubicBezTo>
                  <a:pt x="28" y="71"/>
                  <a:pt x="28" y="71"/>
                  <a:pt x="28" y="71"/>
                </a:cubicBezTo>
                <a:cubicBezTo>
                  <a:pt x="68" y="22"/>
                  <a:pt x="68" y="22"/>
                  <a:pt x="68" y="22"/>
                </a:cubicBezTo>
                <a:cubicBezTo>
                  <a:pt x="40" y="0"/>
                  <a:pt x="40" y="0"/>
                  <a:pt x="40" y="0"/>
                </a:cubicBezTo>
                <a:moveTo>
                  <a:pt x="31" y="68"/>
                </a:moveTo>
                <a:cubicBezTo>
                  <a:pt x="39" y="74"/>
                  <a:pt x="47" y="78"/>
                  <a:pt x="47" y="78"/>
                </a:cubicBezTo>
                <a:moveTo>
                  <a:pt x="83" y="33"/>
                </a:moveTo>
                <a:cubicBezTo>
                  <a:pt x="80" y="31"/>
                  <a:pt x="72" y="28"/>
                  <a:pt x="64" y="26"/>
                </a:cubicBezTo>
              </a:path>
            </a:pathLst>
          </a:custGeom>
          <a:noFill/>
          <a:ln w="15875" cap="rnd">
            <a:solidFill>
              <a:schemeClr val="tx1"/>
            </a:solidFill>
            <a:prstDash val="solid"/>
            <a:round/>
            <a:headEnd/>
            <a:tailEnd/>
          </a:ln>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ru-RU"/>
          </a:p>
        </p:txBody>
      </p:sp>
      <p:sp>
        <p:nvSpPr>
          <p:cNvPr id="25" name="Freeform 25"/>
          <p:cNvSpPr>
            <a:spLocks noEditPoints="1"/>
          </p:cNvSpPr>
          <p:nvPr/>
        </p:nvSpPr>
        <p:spPr bwMode="auto">
          <a:xfrm>
            <a:off x="8070850" y="3849688"/>
            <a:ext cx="506413" cy="403225"/>
          </a:xfrm>
          <a:custGeom>
            <a:avLst/>
            <a:gdLst>
              <a:gd name="T0" fmla="*/ 133 w 133"/>
              <a:gd name="T1" fmla="*/ 106 h 106"/>
              <a:gd name="T2" fmla="*/ 0 w 133"/>
              <a:gd name="T3" fmla="*/ 106 h 106"/>
              <a:gd name="T4" fmla="*/ 33 w 133"/>
              <a:gd name="T5" fmla="*/ 78 h 106"/>
              <a:gd name="T6" fmla="*/ 14 w 133"/>
              <a:gd name="T7" fmla="*/ 78 h 106"/>
              <a:gd name="T8" fmla="*/ 14 w 133"/>
              <a:gd name="T9" fmla="*/ 106 h 106"/>
              <a:gd name="T10" fmla="*/ 33 w 133"/>
              <a:gd name="T11" fmla="*/ 106 h 106"/>
              <a:gd name="T12" fmla="*/ 33 w 133"/>
              <a:gd name="T13" fmla="*/ 78 h 106"/>
              <a:gd name="T14" fmla="*/ 61 w 133"/>
              <a:gd name="T15" fmla="*/ 49 h 106"/>
              <a:gd name="T16" fmla="*/ 43 w 133"/>
              <a:gd name="T17" fmla="*/ 49 h 106"/>
              <a:gd name="T18" fmla="*/ 43 w 133"/>
              <a:gd name="T19" fmla="*/ 106 h 106"/>
              <a:gd name="T20" fmla="*/ 61 w 133"/>
              <a:gd name="T21" fmla="*/ 106 h 106"/>
              <a:gd name="T22" fmla="*/ 61 w 133"/>
              <a:gd name="T23" fmla="*/ 49 h 106"/>
              <a:gd name="T24" fmla="*/ 90 w 133"/>
              <a:gd name="T25" fmla="*/ 62 h 106"/>
              <a:gd name="T26" fmla="*/ 72 w 133"/>
              <a:gd name="T27" fmla="*/ 62 h 106"/>
              <a:gd name="T28" fmla="*/ 72 w 133"/>
              <a:gd name="T29" fmla="*/ 106 h 106"/>
              <a:gd name="T30" fmla="*/ 90 w 133"/>
              <a:gd name="T31" fmla="*/ 106 h 106"/>
              <a:gd name="T32" fmla="*/ 90 w 133"/>
              <a:gd name="T33" fmla="*/ 62 h 106"/>
              <a:gd name="T34" fmla="*/ 119 w 133"/>
              <a:gd name="T35" fmla="*/ 32 h 106"/>
              <a:gd name="T36" fmla="*/ 101 w 133"/>
              <a:gd name="T37" fmla="*/ 32 h 106"/>
              <a:gd name="T38" fmla="*/ 101 w 133"/>
              <a:gd name="T39" fmla="*/ 106 h 106"/>
              <a:gd name="T40" fmla="*/ 119 w 133"/>
              <a:gd name="T41" fmla="*/ 106 h 106"/>
              <a:gd name="T42" fmla="*/ 119 w 133"/>
              <a:gd name="T43" fmla="*/ 32 h 106"/>
              <a:gd name="T44" fmla="*/ 23 w 133"/>
              <a:gd name="T45" fmla="*/ 46 h 106"/>
              <a:gd name="T46" fmla="*/ 18 w 133"/>
              <a:gd name="T47" fmla="*/ 51 h 106"/>
              <a:gd name="T48" fmla="*/ 23 w 133"/>
              <a:gd name="T49" fmla="*/ 57 h 106"/>
              <a:gd name="T50" fmla="*/ 29 w 133"/>
              <a:gd name="T51" fmla="*/ 51 h 106"/>
              <a:gd name="T52" fmla="*/ 23 w 133"/>
              <a:gd name="T53" fmla="*/ 46 h 106"/>
              <a:gd name="T54" fmla="*/ 52 w 133"/>
              <a:gd name="T55" fmla="*/ 19 h 106"/>
              <a:gd name="T56" fmla="*/ 47 w 133"/>
              <a:gd name="T57" fmla="*/ 24 h 106"/>
              <a:gd name="T58" fmla="*/ 52 w 133"/>
              <a:gd name="T59" fmla="*/ 29 h 106"/>
              <a:gd name="T60" fmla="*/ 57 w 133"/>
              <a:gd name="T61" fmla="*/ 24 h 106"/>
              <a:gd name="T62" fmla="*/ 52 w 133"/>
              <a:gd name="T63" fmla="*/ 19 h 106"/>
              <a:gd name="T64" fmla="*/ 81 w 133"/>
              <a:gd name="T65" fmla="*/ 32 h 106"/>
              <a:gd name="T66" fmla="*/ 76 w 133"/>
              <a:gd name="T67" fmla="*/ 38 h 106"/>
              <a:gd name="T68" fmla="*/ 81 w 133"/>
              <a:gd name="T69" fmla="*/ 43 h 106"/>
              <a:gd name="T70" fmla="*/ 86 w 133"/>
              <a:gd name="T71" fmla="*/ 38 h 106"/>
              <a:gd name="T72" fmla="*/ 81 w 133"/>
              <a:gd name="T73" fmla="*/ 32 h 106"/>
              <a:gd name="T74" fmla="*/ 110 w 133"/>
              <a:gd name="T75" fmla="*/ 0 h 106"/>
              <a:gd name="T76" fmla="*/ 104 w 133"/>
              <a:gd name="T77" fmla="*/ 5 h 106"/>
              <a:gd name="T78" fmla="*/ 110 w 133"/>
              <a:gd name="T79" fmla="*/ 10 h 106"/>
              <a:gd name="T80" fmla="*/ 115 w 133"/>
              <a:gd name="T81" fmla="*/ 5 h 106"/>
              <a:gd name="T82" fmla="*/ 110 w 133"/>
              <a:gd name="T83" fmla="*/ 0 h 106"/>
              <a:gd name="T84" fmla="*/ 84 w 133"/>
              <a:gd name="T85" fmla="*/ 34 h 106"/>
              <a:gd name="T86" fmla="*/ 106 w 133"/>
              <a:gd name="T87" fmla="*/ 9 h 106"/>
              <a:gd name="T88" fmla="*/ 57 w 133"/>
              <a:gd name="T89" fmla="*/ 26 h 106"/>
              <a:gd name="T90" fmla="*/ 76 w 133"/>
              <a:gd name="T91" fmla="*/ 35 h 106"/>
              <a:gd name="T92" fmla="*/ 48 w 133"/>
              <a:gd name="T93" fmla="*/ 28 h 106"/>
              <a:gd name="T94" fmla="*/ 27 w 133"/>
              <a:gd name="T95" fmla="*/ 48 h 10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Lst>
            <a:rect l="0" t="0" r="r" b="b"/>
            <a:pathLst>
              <a:path w="133" h="106">
                <a:moveTo>
                  <a:pt x="133" y="106"/>
                </a:moveTo>
                <a:cubicBezTo>
                  <a:pt x="0" y="106"/>
                  <a:pt x="0" y="106"/>
                  <a:pt x="0" y="106"/>
                </a:cubicBezTo>
                <a:moveTo>
                  <a:pt x="33" y="78"/>
                </a:moveTo>
                <a:cubicBezTo>
                  <a:pt x="14" y="78"/>
                  <a:pt x="14" y="78"/>
                  <a:pt x="14" y="78"/>
                </a:cubicBezTo>
                <a:cubicBezTo>
                  <a:pt x="14" y="106"/>
                  <a:pt x="14" y="106"/>
                  <a:pt x="14" y="106"/>
                </a:cubicBezTo>
                <a:cubicBezTo>
                  <a:pt x="33" y="106"/>
                  <a:pt x="33" y="106"/>
                  <a:pt x="33" y="106"/>
                </a:cubicBezTo>
                <a:lnTo>
                  <a:pt x="33" y="78"/>
                </a:lnTo>
                <a:close/>
                <a:moveTo>
                  <a:pt x="61" y="49"/>
                </a:moveTo>
                <a:cubicBezTo>
                  <a:pt x="43" y="49"/>
                  <a:pt x="43" y="49"/>
                  <a:pt x="43" y="49"/>
                </a:cubicBezTo>
                <a:cubicBezTo>
                  <a:pt x="43" y="106"/>
                  <a:pt x="43" y="106"/>
                  <a:pt x="43" y="106"/>
                </a:cubicBezTo>
                <a:cubicBezTo>
                  <a:pt x="61" y="106"/>
                  <a:pt x="61" y="106"/>
                  <a:pt x="61" y="106"/>
                </a:cubicBezTo>
                <a:lnTo>
                  <a:pt x="61" y="49"/>
                </a:lnTo>
                <a:close/>
                <a:moveTo>
                  <a:pt x="90" y="62"/>
                </a:moveTo>
                <a:cubicBezTo>
                  <a:pt x="72" y="62"/>
                  <a:pt x="72" y="62"/>
                  <a:pt x="72" y="62"/>
                </a:cubicBezTo>
                <a:cubicBezTo>
                  <a:pt x="72" y="106"/>
                  <a:pt x="72" y="106"/>
                  <a:pt x="72" y="106"/>
                </a:cubicBezTo>
                <a:cubicBezTo>
                  <a:pt x="90" y="106"/>
                  <a:pt x="90" y="106"/>
                  <a:pt x="90" y="106"/>
                </a:cubicBezTo>
                <a:lnTo>
                  <a:pt x="90" y="62"/>
                </a:lnTo>
                <a:close/>
                <a:moveTo>
                  <a:pt x="119" y="32"/>
                </a:moveTo>
                <a:cubicBezTo>
                  <a:pt x="101" y="32"/>
                  <a:pt x="101" y="32"/>
                  <a:pt x="101" y="32"/>
                </a:cubicBezTo>
                <a:cubicBezTo>
                  <a:pt x="101" y="106"/>
                  <a:pt x="101" y="106"/>
                  <a:pt x="101" y="106"/>
                </a:cubicBezTo>
                <a:cubicBezTo>
                  <a:pt x="119" y="106"/>
                  <a:pt x="119" y="106"/>
                  <a:pt x="119" y="106"/>
                </a:cubicBezTo>
                <a:lnTo>
                  <a:pt x="119" y="32"/>
                </a:lnTo>
                <a:close/>
                <a:moveTo>
                  <a:pt x="23" y="46"/>
                </a:moveTo>
                <a:cubicBezTo>
                  <a:pt x="21" y="46"/>
                  <a:pt x="18" y="48"/>
                  <a:pt x="18" y="51"/>
                </a:cubicBezTo>
                <a:cubicBezTo>
                  <a:pt x="18" y="54"/>
                  <a:pt x="21" y="57"/>
                  <a:pt x="23" y="57"/>
                </a:cubicBezTo>
                <a:cubicBezTo>
                  <a:pt x="26" y="57"/>
                  <a:pt x="29" y="54"/>
                  <a:pt x="29" y="51"/>
                </a:cubicBezTo>
                <a:cubicBezTo>
                  <a:pt x="29" y="48"/>
                  <a:pt x="26" y="46"/>
                  <a:pt x="23" y="46"/>
                </a:cubicBezTo>
                <a:close/>
                <a:moveTo>
                  <a:pt x="52" y="19"/>
                </a:moveTo>
                <a:cubicBezTo>
                  <a:pt x="49" y="19"/>
                  <a:pt x="47" y="21"/>
                  <a:pt x="47" y="24"/>
                </a:cubicBezTo>
                <a:cubicBezTo>
                  <a:pt x="47" y="27"/>
                  <a:pt x="49" y="29"/>
                  <a:pt x="52" y="29"/>
                </a:cubicBezTo>
                <a:cubicBezTo>
                  <a:pt x="55" y="29"/>
                  <a:pt x="57" y="27"/>
                  <a:pt x="57" y="24"/>
                </a:cubicBezTo>
                <a:cubicBezTo>
                  <a:pt x="57" y="21"/>
                  <a:pt x="55" y="19"/>
                  <a:pt x="52" y="19"/>
                </a:cubicBezTo>
                <a:close/>
                <a:moveTo>
                  <a:pt x="81" y="32"/>
                </a:moveTo>
                <a:cubicBezTo>
                  <a:pt x="78" y="32"/>
                  <a:pt x="76" y="35"/>
                  <a:pt x="76" y="38"/>
                </a:cubicBezTo>
                <a:cubicBezTo>
                  <a:pt x="76" y="41"/>
                  <a:pt x="78" y="43"/>
                  <a:pt x="81" y="43"/>
                </a:cubicBezTo>
                <a:cubicBezTo>
                  <a:pt x="84" y="43"/>
                  <a:pt x="86" y="41"/>
                  <a:pt x="86" y="38"/>
                </a:cubicBezTo>
                <a:cubicBezTo>
                  <a:pt x="86" y="35"/>
                  <a:pt x="84" y="32"/>
                  <a:pt x="81" y="32"/>
                </a:cubicBezTo>
                <a:close/>
                <a:moveTo>
                  <a:pt x="110" y="0"/>
                </a:moveTo>
                <a:cubicBezTo>
                  <a:pt x="107" y="0"/>
                  <a:pt x="104" y="2"/>
                  <a:pt x="104" y="5"/>
                </a:cubicBezTo>
                <a:cubicBezTo>
                  <a:pt x="104" y="8"/>
                  <a:pt x="107" y="10"/>
                  <a:pt x="110" y="10"/>
                </a:cubicBezTo>
                <a:cubicBezTo>
                  <a:pt x="113" y="10"/>
                  <a:pt x="115" y="8"/>
                  <a:pt x="115" y="5"/>
                </a:cubicBezTo>
                <a:cubicBezTo>
                  <a:pt x="115" y="2"/>
                  <a:pt x="113" y="0"/>
                  <a:pt x="110" y="0"/>
                </a:cubicBezTo>
                <a:close/>
                <a:moveTo>
                  <a:pt x="84" y="34"/>
                </a:moveTo>
                <a:cubicBezTo>
                  <a:pt x="106" y="9"/>
                  <a:pt x="106" y="9"/>
                  <a:pt x="106" y="9"/>
                </a:cubicBezTo>
                <a:moveTo>
                  <a:pt x="57" y="26"/>
                </a:moveTo>
                <a:cubicBezTo>
                  <a:pt x="76" y="35"/>
                  <a:pt x="76" y="35"/>
                  <a:pt x="76" y="35"/>
                </a:cubicBezTo>
                <a:moveTo>
                  <a:pt x="48" y="28"/>
                </a:moveTo>
                <a:cubicBezTo>
                  <a:pt x="27" y="48"/>
                  <a:pt x="27" y="48"/>
                  <a:pt x="27" y="48"/>
                </a:cubicBezTo>
              </a:path>
            </a:pathLst>
          </a:custGeom>
          <a:noFill/>
          <a:ln w="15875" cap="rnd">
            <a:solidFill>
              <a:schemeClr val="tx1"/>
            </a:solidFill>
            <a:prstDash val="solid"/>
            <a:round/>
            <a:headEnd/>
            <a:tailEnd/>
          </a:ln>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ru-RU"/>
          </a:p>
        </p:txBody>
      </p:sp>
      <p:sp>
        <p:nvSpPr>
          <p:cNvPr id="26" name="Freeform 26"/>
          <p:cNvSpPr>
            <a:spLocks noEditPoints="1"/>
          </p:cNvSpPr>
          <p:nvPr/>
        </p:nvSpPr>
        <p:spPr bwMode="auto">
          <a:xfrm>
            <a:off x="3603625" y="3803650"/>
            <a:ext cx="523875" cy="490538"/>
          </a:xfrm>
          <a:custGeom>
            <a:avLst/>
            <a:gdLst>
              <a:gd name="T0" fmla="*/ 0 w 138"/>
              <a:gd name="T1" fmla="*/ 121 h 129"/>
              <a:gd name="T2" fmla="*/ 13 w 138"/>
              <a:gd name="T3" fmla="*/ 15 h 129"/>
              <a:gd name="T4" fmla="*/ 116 w 138"/>
              <a:gd name="T5" fmla="*/ 15 h 129"/>
              <a:gd name="T6" fmla="*/ 86 w 138"/>
              <a:gd name="T7" fmla="*/ 15 h 129"/>
              <a:gd name="T8" fmla="*/ 0 w 138"/>
              <a:gd name="T9" fmla="*/ 38 h 129"/>
              <a:gd name="T10" fmla="*/ 30 w 138"/>
              <a:gd name="T11" fmla="*/ 22 h 129"/>
              <a:gd name="T12" fmla="*/ 21 w 138"/>
              <a:gd name="T13" fmla="*/ 0 h 129"/>
              <a:gd name="T14" fmla="*/ 13 w 138"/>
              <a:gd name="T15" fmla="*/ 9 h 129"/>
              <a:gd name="T16" fmla="*/ 21 w 138"/>
              <a:gd name="T17" fmla="*/ 30 h 129"/>
              <a:gd name="T18" fmla="*/ 30 w 138"/>
              <a:gd name="T19" fmla="*/ 22 h 129"/>
              <a:gd name="T20" fmla="*/ 95 w 138"/>
              <a:gd name="T21" fmla="*/ 30 h 129"/>
              <a:gd name="T22" fmla="*/ 103 w 138"/>
              <a:gd name="T23" fmla="*/ 9 h 129"/>
              <a:gd name="T24" fmla="*/ 95 w 138"/>
              <a:gd name="T25" fmla="*/ 0 h 129"/>
              <a:gd name="T26" fmla="*/ 86 w 138"/>
              <a:gd name="T27" fmla="*/ 22 h 129"/>
              <a:gd name="T28" fmla="*/ 28 w 138"/>
              <a:gd name="T29" fmla="*/ 47 h 129"/>
              <a:gd name="T30" fmla="*/ 12 w 138"/>
              <a:gd name="T31" fmla="*/ 63 h 129"/>
              <a:gd name="T32" fmla="*/ 28 w 138"/>
              <a:gd name="T33" fmla="*/ 47 h 129"/>
              <a:gd name="T34" fmla="*/ 37 w 138"/>
              <a:gd name="T35" fmla="*/ 47 h 129"/>
              <a:gd name="T36" fmla="*/ 54 w 138"/>
              <a:gd name="T37" fmla="*/ 63 h 129"/>
              <a:gd name="T38" fmla="*/ 79 w 138"/>
              <a:gd name="T39" fmla="*/ 47 h 129"/>
              <a:gd name="T40" fmla="*/ 63 w 138"/>
              <a:gd name="T41" fmla="*/ 63 h 129"/>
              <a:gd name="T42" fmla="*/ 79 w 138"/>
              <a:gd name="T43" fmla="*/ 47 h 129"/>
              <a:gd name="T44" fmla="*/ 104 w 138"/>
              <a:gd name="T45" fmla="*/ 47 h 129"/>
              <a:gd name="T46" fmla="*/ 88 w 138"/>
              <a:gd name="T47" fmla="*/ 61 h 129"/>
              <a:gd name="T48" fmla="*/ 12 w 138"/>
              <a:gd name="T49" fmla="*/ 70 h 129"/>
              <a:gd name="T50" fmla="*/ 28 w 138"/>
              <a:gd name="T51" fmla="*/ 86 h 129"/>
              <a:gd name="T52" fmla="*/ 54 w 138"/>
              <a:gd name="T53" fmla="*/ 70 h 129"/>
              <a:gd name="T54" fmla="*/ 37 w 138"/>
              <a:gd name="T55" fmla="*/ 86 h 129"/>
              <a:gd name="T56" fmla="*/ 54 w 138"/>
              <a:gd name="T57" fmla="*/ 70 h 129"/>
              <a:gd name="T58" fmla="*/ 63 w 138"/>
              <a:gd name="T59" fmla="*/ 70 h 129"/>
              <a:gd name="T60" fmla="*/ 68 w 138"/>
              <a:gd name="T61" fmla="*/ 86 h 129"/>
              <a:gd name="T62" fmla="*/ 12 w 138"/>
              <a:gd name="T63" fmla="*/ 93 h 129"/>
              <a:gd name="T64" fmla="*/ 28 w 138"/>
              <a:gd name="T65" fmla="*/ 110 h 129"/>
              <a:gd name="T66" fmla="*/ 54 w 138"/>
              <a:gd name="T67" fmla="*/ 93 h 129"/>
              <a:gd name="T68" fmla="*/ 37 w 138"/>
              <a:gd name="T69" fmla="*/ 110 h 129"/>
              <a:gd name="T70" fmla="*/ 54 w 138"/>
              <a:gd name="T71" fmla="*/ 93 h 129"/>
              <a:gd name="T72" fmla="*/ 63 w 138"/>
              <a:gd name="T73" fmla="*/ 93 h 129"/>
              <a:gd name="T74" fmla="*/ 70 w 138"/>
              <a:gd name="T75" fmla="*/ 110 h 129"/>
              <a:gd name="T76" fmla="*/ 71 w 138"/>
              <a:gd name="T77" fmla="*/ 95 h 129"/>
              <a:gd name="T78" fmla="*/ 138 w 138"/>
              <a:gd name="T79" fmla="*/ 95 h 129"/>
              <a:gd name="T80" fmla="*/ 89 w 138"/>
              <a:gd name="T81" fmla="*/ 99 h 129"/>
              <a:gd name="T82" fmla="*/ 122 w 138"/>
              <a:gd name="T83" fmla="*/ 74 h 12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Lst>
            <a:rect l="0" t="0" r="r" b="b"/>
            <a:pathLst>
              <a:path w="138" h="129">
                <a:moveTo>
                  <a:pt x="73" y="121"/>
                </a:moveTo>
                <a:cubicBezTo>
                  <a:pt x="0" y="121"/>
                  <a:pt x="0" y="121"/>
                  <a:pt x="0" y="121"/>
                </a:cubicBezTo>
                <a:cubicBezTo>
                  <a:pt x="0" y="15"/>
                  <a:pt x="0" y="15"/>
                  <a:pt x="0" y="15"/>
                </a:cubicBezTo>
                <a:cubicBezTo>
                  <a:pt x="13" y="15"/>
                  <a:pt x="13" y="15"/>
                  <a:pt x="13" y="15"/>
                </a:cubicBezTo>
                <a:moveTo>
                  <a:pt x="116" y="57"/>
                </a:moveTo>
                <a:cubicBezTo>
                  <a:pt x="116" y="15"/>
                  <a:pt x="116" y="15"/>
                  <a:pt x="116" y="15"/>
                </a:cubicBezTo>
                <a:cubicBezTo>
                  <a:pt x="103" y="15"/>
                  <a:pt x="103" y="15"/>
                  <a:pt x="103" y="15"/>
                </a:cubicBezTo>
                <a:moveTo>
                  <a:pt x="86" y="15"/>
                </a:moveTo>
                <a:cubicBezTo>
                  <a:pt x="30" y="15"/>
                  <a:pt x="30" y="15"/>
                  <a:pt x="30" y="15"/>
                </a:cubicBezTo>
                <a:moveTo>
                  <a:pt x="0" y="38"/>
                </a:moveTo>
                <a:cubicBezTo>
                  <a:pt x="116" y="38"/>
                  <a:pt x="116" y="38"/>
                  <a:pt x="116" y="38"/>
                </a:cubicBezTo>
                <a:moveTo>
                  <a:pt x="30" y="22"/>
                </a:moveTo>
                <a:cubicBezTo>
                  <a:pt x="30" y="9"/>
                  <a:pt x="30" y="9"/>
                  <a:pt x="30" y="9"/>
                </a:cubicBezTo>
                <a:cubicBezTo>
                  <a:pt x="30" y="4"/>
                  <a:pt x="26" y="0"/>
                  <a:pt x="21" y="0"/>
                </a:cubicBezTo>
                <a:cubicBezTo>
                  <a:pt x="21" y="0"/>
                  <a:pt x="21" y="0"/>
                  <a:pt x="21" y="0"/>
                </a:cubicBezTo>
                <a:cubicBezTo>
                  <a:pt x="17" y="0"/>
                  <a:pt x="13" y="4"/>
                  <a:pt x="13" y="9"/>
                </a:cubicBezTo>
                <a:cubicBezTo>
                  <a:pt x="13" y="22"/>
                  <a:pt x="13" y="22"/>
                  <a:pt x="13" y="22"/>
                </a:cubicBezTo>
                <a:cubicBezTo>
                  <a:pt x="13" y="26"/>
                  <a:pt x="17" y="30"/>
                  <a:pt x="21" y="30"/>
                </a:cubicBezTo>
                <a:cubicBezTo>
                  <a:pt x="21" y="30"/>
                  <a:pt x="21" y="30"/>
                  <a:pt x="21" y="30"/>
                </a:cubicBezTo>
                <a:cubicBezTo>
                  <a:pt x="26" y="30"/>
                  <a:pt x="30" y="26"/>
                  <a:pt x="30" y="22"/>
                </a:cubicBezTo>
                <a:close/>
                <a:moveTo>
                  <a:pt x="95" y="30"/>
                </a:moveTo>
                <a:cubicBezTo>
                  <a:pt x="95" y="30"/>
                  <a:pt x="95" y="30"/>
                  <a:pt x="95" y="30"/>
                </a:cubicBezTo>
                <a:cubicBezTo>
                  <a:pt x="99" y="30"/>
                  <a:pt x="103" y="26"/>
                  <a:pt x="103" y="22"/>
                </a:cubicBezTo>
                <a:cubicBezTo>
                  <a:pt x="103" y="9"/>
                  <a:pt x="103" y="9"/>
                  <a:pt x="103" y="9"/>
                </a:cubicBezTo>
                <a:cubicBezTo>
                  <a:pt x="103" y="4"/>
                  <a:pt x="99" y="0"/>
                  <a:pt x="95" y="0"/>
                </a:cubicBezTo>
                <a:cubicBezTo>
                  <a:pt x="95" y="0"/>
                  <a:pt x="95" y="0"/>
                  <a:pt x="95" y="0"/>
                </a:cubicBezTo>
                <a:cubicBezTo>
                  <a:pt x="90" y="0"/>
                  <a:pt x="86" y="4"/>
                  <a:pt x="86" y="9"/>
                </a:cubicBezTo>
                <a:cubicBezTo>
                  <a:pt x="86" y="22"/>
                  <a:pt x="86" y="22"/>
                  <a:pt x="86" y="22"/>
                </a:cubicBezTo>
                <a:cubicBezTo>
                  <a:pt x="86" y="26"/>
                  <a:pt x="90" y="30"/>
                  <a:pt x="95" y="30"/>
                </a:cubicBezTo>
                <a:close/>
                <a:moveTo>
                  <a:pt x="28" y="47"/>
                </a:moveTo>
                <a:cubicBezTo>
                  <a:pt x="12" y="47"/>
                  <a:pt x="12" y="47"/>
                  <a:pt x="12" y="47"/>
                </a:cubicBezTo>
                <a:cubicBezTo>
                  <a:pt x="12" y="63"/>
                  <a:pt x="12" y="63"/>
                  <a:pt x="12" y="63"/>
                </a:cubicBezTo>
                <a:cubicBezTo>
                  <a:pt x="28" y="63"/>
                  <a:pt x="28" y="63"/>
                  <a:pt x="28" y="63"/>
                </a:cubicBezTo>
                <a:lnTo>
                  <a:pt x="28" y="47"/>
                </a:lnTo>
                <a:close/>
                <a:moveTo>
                  <a:pt x="54" y="47"/>
                </a:moveTo>
                <a:cubicBezTo>
                  <a:pt x="37" y="47"/>
                  <a:pt x="37" y="47"/>
                  <a:pt x="37" y="47"/>
                </a:cubicBezTo>
                <a:cubicBezTo>
                  <a:pt x="37" y="63"/>
                  <a:pt x="37" y="63"/>
                  <a:pt x="37" y="63"/>
                </a:cubicBezTo>
                <a:cubicBezTo>
                  <a:pt x="54" y="63"/>
                  <a:pt x="54" y="63"/>
                  <a:pt x="54" y="63"/>
                </a:cubicBezTo>
                <a:lnTo>
                  <a:pt x="54" y="47"/>
                </a:lnTo>
                <a:close/>
                <a:moveTo>
                  <a:pt x="79" y="47"/>
                </a:moveTo>
                <a:cubicBezTo>
                  <a:pt x="63" y="47"/>
                  <a:pt x="63" y="47"/>
                  <a:pt x="63" y="47"/>
                </a:cubicBezTo>
                <a:cubicBezTo>
                  <a:pt x="63" y="63"/>
                  <a:pt x="63" y="63"/>
                  <a:pt x="63" y="63"/>
                </a:cubicBezTo>
                <a:cubicBezTo>
                  <a:pt x="79" y="63"/>
                  <a:pt x="79" y="63"/>
                  <a:pt x="79" y="63"/>
                </a:cubicBezTo>
                <a:lnTo>
                  <a:pt x="79" y="47"/>
                </a:lnTo>
                <a:close/>
                <a:moveTo>
                  <a:pt x="104" y="58"/>
                </a:moveTo>
                <a:cubicBezTo>
                  <a:pt x="104" y="47"/>
                  <a:pt x="104" y="47"/>
                  <a:pt x="104" y="47"/>
                </a:cubicBezTo>
                <a:cubicBezTo>
                  <a:pt x="88" y="47"/>
                  <a:pt x="88" y="47"/>
                  <a:pt x="88" y="47"/>
                </a:cubicBezTo>
                <a:cubicBezTo>
                  <a:pt x="88" y="61"/>
                  <a:pt x="88" y="61"/>
                  <a:pt x="88" y="61"/>
                </a:cubicBezTo>
                <a:moveTo>
                  <a:pt x="28" y="70"/>
                </a:moveTo>
                <a:cubicBezTo>
                  <a:pt x="12" y="70"/>
                  <a:pt x="12" y="70"/>
                  <a:pt x="12" y="70"/>
                </a:cubicBezTo>
                <a:cubicBezTo>
                  <a:pt x="12" y="86"/>
                  <a:pt x="12" y="86"/>
                  <a:pt x="12" y="86"/>
                </a:cubicBezTo>
                <a:cubicBezTo>
                  <a:pt x="28" y="86"/>
                  <a:pt x="28" y="86"/>
                  <a:pt x="28" y="86"/>
                </a:cubicBezTo>
                <a:lnTo>
                  <a:pt x="28" y="70"/>
                </a:lnTo>
                <a:close/>
                <a:moveTo>
                  <a:pt x="54" y="70"/>
                </a:moveTo>
                <a:cubicBezTo>
                  <a:pt x="37" y="70"/>
                  <a:pt x="37" y="70"/>
                  <a:pt x="37" y="70"/>
                </a:cubicBezTo>
                <a:cubicBezTo>
                  <a:pt x="37" y="86"/>
                  <a:pt x="37" y="86"/>
                  <a:pt x="37" y="86"/>
                </a:cubicBezTo>
                <a:cubicBezTo>
                  <a:pt x="54" y="86"/>
                  <a:pt x="54" y="86"/>
                  <a:pt x="54" y="86"/>
                </a:cubicBezTo>
                <a:lnTo>
                  <a:pt x="54" y="70"/>
                </a:lnTo>
                <a:close/>
                <a:moveTo>
                  <a:pt x="77" y="70"/>
                </a:moveTo>
                <a:cubicBezTo>
                  <a:pt x="63" y="70"/>
                  <a:pt x="63" y="70"/>
                  <a:pt x="63" y="70"/>
                </a:cubicBezTo>
                <a:cubicBezTo>
                  <a:pt x="63" y="86"/>
                  <a:pt x="63" y="86"/>
                  <a:pt x="63" y="86"/>
                </a:cubicBezTo>
                <a:cubicBezTo>
                  <a:pt x="68" y="86"/>
                  <a:pt x="68" y="86"/>
                  <a:pt x="68" y="86"/>
                </a:cubicBezTo>
                <a:moveTo>
                  <a:pt x="28" y="93"/>
                </a:moveTo>
                <a:cubicBezTo>
                  <a:pt x="12" y="93"/>
                  <a:pt x="12" y="93"/>
                  <a:pt x="12" y="93"/>
                </a:cubicBezTo>
                <a:cubicBezTo>
                  <a:pt x="12" y="110"/>
                  <a:pt x="12" y="110"/>
                  <a:pt x="12" y="110"/>
                </a:cubicBezTo>
                <a:cubicBezTo>
                  <a:pt x="28" y="110"/>
                  <a:pt x="28" y="110"/>
                  <a:pt x="28" y="110"/>
                </a:cubicBezTo>
                <a:lnTo>
                  <a:pt x="28" y="93"/>
                </a:lnTo>
                <a:close/>
                <a:moveTo>
                  <a:pt x="54" y="93"/>
                </a:moveTo>
                <a:cubicBezTo>
                  <a:pt x="37" y="93"/>
                  <a:pt x="37" y="93"/>
                  <a:pt x="37" y="93"/>
                </a:cubicBezTo>
                <a:cubicBezTo>
                  <a:pt x="37" y="110"/>
                  <a:pt x="37" y="110"/>
                  <a:pt x="37" y="110"/>
                </a:cubicBezTo>
                <a:cubicBezTo>
                  <a:pt x="54" y="110"/>
                  <a:pt x="54" y="110"/>
                  <a:pt x="54" y="110"/>
                </a:cubicBezTo>
                <a:lnTo>
                  <a:pt x="54" y="93"/>
                </a:lnTo>
                <a:close/>
                <a:moveTo>
                  <a:pt x="68" y="93"/>
                </a:moveTo>
                <a:cubicBezTo>
                  <a:pt x="63" y="93"/>
                  <a:pt x="63" y="93"/>
                  <a:pt x="63" y="93"/>
                </a:cubicBezTo>
                <a:cubicBezTo>
                  <a:pt x="63" y="110"/>
                  <a:pt x="63" y="110"/>
                  <a:pt x="63" y="110"/>
                </a:cubicBezTo>
                <a:cubicBezTo>
                  <a:pt x="70" y="110"/>
                  <a:pt x="70" y="110"/>
                  <a:pt x="70" y="110"/>
                </a:cubicBezTo>
                <a:moveTo>
                  <a:pt x="104" y="61"/>
                </a:moveTo>
                <a:cubicBezTo>
                  <a:pt x="86" y="61"/>
                  <a:pt x="71" y="76"/>
                  <a:pt x="71" y="95"/>
                </a:cubicBezTo>
                <a:cubicBezTo>
                  <a:pt x="71" y="114"/>
                  <a:pt x="86" y="129"/>
                  <a:pt x="104" y="129"/>
                </a:cubicBezTo>
                <a:cubicBezTo>
                  <a:pt x="123" y="129"/>
                  <a:pt x="138" y="114"/>
                  <a:pt x="138" y="95"/>
                </a:cubicBezTo>
                <a:cubicBezTo>
                  <a:pt x="138" y="76"/>
                  <a:pt x="123" y="61"/>
                  <a:pt x="104" y="61"/>
                </a:cubicBezTo>
                <a:close/>
                <a:moveTo>
                  <a:pt x="89" y="99"/>
                </a:moveTo>
                <a:cubicBezTo>
                  <a:pt x="104" y="116"/>
                  <a:pt x="104" y="116"/>
                  <a:pt x="104" y="116"/>
                </a:cubicBezTo>
                <a:cubicBezTo>
                  <a:pt x="122" y="74"/>
                  <a:pt x="122" y="74"/>
                  <a:pt x="122" y="74"/>
                </a:cubicBezTo>
              </a:path>
            </a:pathLst>
          </a:custGeom>
          <a:noFill/>
          <a:ln w="15875" cap="rnd">
            <a:solidFill>
              <a:schemeClr val="tx1"/>
            </a:solidFill>
            <a:prstDash val="solid"/>
            <a:round/>
            <a:headEnd/>
            <a:tailEnd/>
          </a:ln>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ru-RU"/>
          </a:p>
        </p:txBody>
      </p:sp>
      <p:sp>
        <p:nvSpPr>
          <p:cNvPr id="52" name="Text Placeholder 22"/>
          <p:cNvSpPr>
            <a:spLocks noGrp="1"/>
          </p:cNvSpPr>
          <p:nvPr>
            <p:ph type="body" sz="quarter" idx="15"/>
          </p:nvPr>
        </p:nvSpPr>
        <p:spPr>
          <a:xfrm>
            <a:off x="340963" y="5238409"/>
            <a:ext cx="3306037" cy="571502"/>
          </a:xfrm>
        </p:spPr>
        <p:txBody>
          <a:bodyPr/>
          <a:lstStyle/>
          <a:p>
            <a:pPr algn="ctr"/>
            <a:r>
              <a:rPr lang="ar-SA" sz="2400" dirty="0">
                <a:latin typeface="Arabic Typesetting" panose="03020402040406030203" pitchFamily="66" charset="-78"/>
                <a:cs typeface="Arabic Typesetting" panose="03020402040406030203" pitchFamily="66" charset="-78"/>
              </a:rPr>
              <a:t>تحقيق مبدأ النزاهة والعدل والشفافية في استخدام السلطة وإدارة المال العام وموارد الدولة، والحد من استغلال السلطة العامة لأغراض خاصة.</a:t>
            </a:r>
            <a:endParaRPr lang="fr-FR" sz="2400" dirty="0">
              <a:latin typeface="Arabic Typesetting" panose="03020402040406030203" pitchFamily="66" charset="-78"/>
              <a:cs typeface="Arabic Typesetting" panose="03020402040406030203" pitchFamily="66" charset="-78"/>
            </a:endParaRPr>
          </a:p>
        </p:txBody>
      </p:sp>
      <p:sp>
        <p:nvSpPr>
          <p:cNvPr id="54" name="Text Placeholder 24"/>
          <p:cNvSpPr>
            <a:spLocks noGrp="1"/>
          </p:cNvSpPr>
          <p:nvPr>
            <p:ph type="body" sz="quarter" idx="16"/>
          </p:nvPr>
        </p:nvSpPr>
        <p:spPr>
          <a:xfrm>
            <a:off x="8937625" y="3040188"/>
            <a:ext cx="2488369" cy="571502"/>
          </a:xfrm>
        </p:spPr>
        <p:txBody>
          <a:bodyPr/>
          <a:lstStyle/>
          <a:p>
            <a:pPr algn="ctr"/>
            <a:r>
              <a:rPr lang="ar-SA" sz="2400" dirty="0">
                <a:latin typeface="Arabic Typesetting" panose="03020402040406030203" pitchFamily="66" charset="-78"/>
                <a:ea typeface="Calibri" panose="020F0502020204030204" pitchFamily="34" charset="0"/>
                <a:cs typeface="Arabic Typesetting" panose="03020402040406030203" pitchFamily="66" charset="-78"/>
              </a:rPr>
              <a:t>إنشاء أنظمة فعالة لإدارة مخاطر العمل المؤسسي وتخفيف آثار المخاطر والأزمات المالية</a:t>
            </a:r>
            <a:r>
              <a:rPr lang="ar-DZ" sz="2400" dirty="0">
                <a:latin typeface="Arabic Typesetting" panose="03020402040406030203" pitchFamily="66" charset="-78"/>
                <a:ea typeface="Calibri" panose="020F0502020204030204" pitchFamily="34" charset="0"/>
                <a:cs typeface="Arabic Typesetting" panose="03020402040406030203" pitchFamily="66" charset="-78"/>
              </a:rPr>
              <a:t>.</a:t>
            </a:r>
            <a:endParaRPr lang="fr-FR" sz="2400" dirty="0">
              <a:latin typeface="Arabic Typesetting" panose="03020402040406030203" pitchFamily="66" charset="-78"/>
              <a:cs typeface="Arabic Typesetting" panose="03020402040406030203" pitchFamily="66" charset="-78"/>
            </a:endParaRPr>
          </a:p>
        </p:txBody>
      </p:sp>
      <p:sp>
        <p:nvSpPr>
          <p:cNvPr id="56" name="Text Placeholder 26"/>
          <p:cNvSpPr>
            <a:spLocks noGrp="1"/>
          </p:cNvSpPr>
          <p:nvPr>
            <p:ph type="body" sz="quarter" idx="17"/>
          </p:nvPr>
        </p:nvSpPr>
        <p:spPr>
          <a:xfrm>
            <a:off x="340963" y="2361859"/>
            <a:ext cx="2855187" cy="571502"/>
          </a:xfrm>
        </p:spPr>
        <p:txBody>
          <a:bodyPr/>
          <a:lstStyle/>
          <a:p>
            <a:pPr algn="ctr"/>
            <a:r>
              <a:rPr lang="ar-SA" sz="2400" dirty="0">
                <a:latin typeface="Arabic Typesetting" panose="03020402040406030203" pitchFamily="66" charset="-78"/>
                <a:ea typeface="Calibri" panose="020F0502020204030204" pitchFamily="34" charset="0"/>
                <a:cs typeface="Arabic Typesetting" panose="03020402040406030203" pitchFamily="66" charset="-78"/>
              </a:rPr>
              <a:t>رفع مستوى قدرات الدوائر الحكومية من خلال تعزيز وتطوير الأداء المؤسسي عن طريق المتابعة والتقييم بشكل مستمر.</a:t>
            </a:r>
            <a:endParaRPr lang="fr-FR" sz="2400" dirty="0">
              <a:latin typeface="Arabic Typesetting" panose="03020402040406030203" pitchFamily="66" charset="-78"/>
              <a:ea typeface="Calibri" panose="020F0502020204030204" pitchFamily="34" charset="0"/>
              <a:cs typeface="Arabic Typesetting" panose="03020402040406030203" pitchFamily="66" charset="-78"/>
            </a:endParaRPr>
          </a:p>
        </p:txBody>
      </p:sp>
      <p:sp>
        <p:nvSpPr>
          <p:cNvPr id="58" name="Text Placeholder 28"/>
          <p:cNvSpPr>
            <a:spLocks noGrp="1"/>
          </p:cNvSpPr>
          <p:nvPr>
            <p:ph type="body" sz="quarter" idx="18"/>
          </p:nvPr>
        </p:nvSpPr>
        <p:spPr>
          <a:xfrm>
            <a:off x="8681650" y="905468"/>
            <a:ext cx="2488369" cy="571502"/>
          </a:xfrm>
        </p:spPr>
        <p:txBody>
          <a:bodyPr/>
          <a:lstStyle/>
          <a:p>
            <a:pPr algn="ctr"/>
            <a:r>
              <a:rPr lang="ar-SA" sz="2400" dirty="0" err="1">
                <a:latin typeface="Arabic Typesetting" panose="03020402040406030203" pitchFamily="66" charset="-78"/>
                <a:ea typeface="Calibri" panose="020F0502020204030204" pitchFamily="34" charset="0"/>
                <a:cs typeface="Arabic Typesetting" panose="03020402040406030203" pitchFamily="66" charset="-78"/>
              </a:rPr>
              <a:t>تحقیق</a:t>
            </a:r>
            <a:r>
              <a:rPr lang="ar-SA" sz="2400" dirty="0">
                <a:latin typeface="Arabic Typesetting" panose="03020402040406030203" pitchFamily="66" charset="-78"/>
                <a:ea typeface="Calibri" panose="020F0502020204030204" pitchFamily="34" charset="0"/>
                <a:cs typeface="Arabic Typesetting" panose="03020402040406030203" pitchFamily="66" charset="-78"/>
              </a:rPr>
              <a:t> مبدأ المحاسبة والمساءلة للدوائر الحكومية وموظفيها والالتزام بالقوانين والأنظمة.</a:t>
            </a:r>
            <a:endParaRPr lang="fr-FR" sz="2400" dirty="0">
              <a:latin typeface="Arabic Typesetting" panose="03020402040406030203" pitchFamily="66" charset="-78"/>
              <a:ea typeface="Calibri" panose="020F0502020204030204" pitchFamily="34" charset="0"/>
              <a:cs typeface="Arabic Typesetting" panose="03020402040406030203" pitchFamily="66" charset="-78"/>
            </a:endParaRPr>
          </a:p>
        </p:txBody>
      </p:sp>
      <p:sp>
        <p:nvSpPr>
          <p:cNvPr id="60" name="Text Placeholder 30"/>
          <p:cNvSpPr>
            <a:spLocks noGrp="1"/>
          </p:cNvSpPr>
          <p:nvPr>
            <p:ph type="body" sz="quarter" idx="19"/>
          </p:nvPr>
        </p:nvSpPr>
        <p:spPr>
          <a:xfrm>
            <a:off x="569156" y="4206469"/>
            <a:ext cx="2488369" cy="571502"/>
          </a:xfrm>
        </p:spPr>
        <p:txBody>
          <a:bodyPr/>
          <a:lstStyle/>
          <a:p>
            <a:pPr algn="ctr"/>
            <a:r>
              <a:rPr lang="ar-SA" sz="2400" dirty="0">
                <a:latin typeface="Arabic Typesetting" panose="03020402040406030203" pitchFamily="66" charset="-78"/>
                <a:ea typeface="Calibri" panose="020F0502020204030204" pitchFamily="34" charset="0"/>
                <a:cs typeface="Arabic Typesetting" panose="03020402040406030203" pitchFamily="66" charset="-78"/>
              </a:rPr>
              <a:t>تحقيق تكافؤ الفرص بين المواطنين</a:t>
            </a:r>
            <a:endParaRPr lang="fr-FR" sz="2400" dirty="0">
              <a:latin typeface="Arabic Typesetting" panose="03020402040406030203" pitchFamily="66" charset="-78"/>
              <a:ea typeface="Calibri" panose="020F0502020204030204" pitchFamily="34" charset="0"/>
              <a:cs typeface="Arabic Typesetting" panose="03020402040406030203" pitchFamily="66" charset="-78"/>
            </a:endParaRPr>
          </a:p>
        </p:txBody>
      </p:sp>
      <p:sp>
        <p:nvSpPr>
          <p:cNvPr id="62" name="Text Placeholder 32"/>
          <p:cNvSpPr>
            <a:spLocks noGrp="1"/>
          </p:cNvSpPr>
          <p:nvPr>
            <p:ph type="body" sz="quarter" idx="20"/>
          </p:nvPr>
        </p:nvSpPr>
        <p:spPr>
          <a:xfrm>
            <a:off x="8681650" y="4677092"/>
            <a:ext cx="2488369" cy="571502"/>
          </a:xfrm>
        </p:spPr>
        <p:txBody>
          <a:bodyPr/>
          <a:lstStyle/>
          <a:p>
            <a:pPr algn="ctr"/>
            <a:r>
              <a:rPr lang="ar-SA" sz="2400" dirty="0">
                <a:latin typeface="Arabic Typesetting" panose="03020402040406030203" pitchFamily="66" charset="-78"/>
                <a:ea typeface="Calibri" panose="020F0502020204030204" pitchFamily="34" charset="0"/>
                <a:cs typeface="Arabic Typesetting" panose="03020402040406030203" pitchFamily="66" charset="-78"/>
              </a:rPr>
              <a:t>تحقيق الحماية اللازمة للملكية العامة مع مراعاة مصالح الأطراف ذات العلاقة </a:t>
            </a:r>
            <a:endParaRPr lang="fr-FR" sz="2400" dirty="0">
              <a:latin typeface="Arabic Typesetting" panose="03020402040406030203" pitchFamily="66" charset="-78"/>
              <a:ea typeface="Calibri" panose="020F0502020204030204" pitchFamily="34" charset="0"/>
              <a:cs typeface="Arabic Typesetting" panose="03020402040406030203" pitchFamily="66" charset="-78"/>
            </a:endParaRPr>
          </a:p>
        </p:txBody>
      </p:sp>
      <p:sp>
        <p:nvSpPr>
          <p:cNvPr id="64" name="Text Placeholder 34"/>
          <p:cNvSpPr>
            <a:spLocks noGrp="1"/>
          </p:cNvSpPr>
          <p:nvPr>
            <p:ph type="body" sz="quarter" idx="21"/>
          </p:nvPr>
        </p:nvSpPr>
        <p:spPr>
          <a:xfrm>
            <a:off x="569157" y="905468"/>
            <a:ext cx="3077844" cy="571502"/>
          </a:xfrm>
        </p:spPr>
        <p:txBody>
          <a:bodyPr/>
          <a:lstStyle/>
          <a:p>
            <a:pPr algn="ctr"/>
            <a:r>
              <a:rPr lang="ar-SA" sz="2400" dirty="0">
                <a:latin typeface="Arabic Typesetting" panose="03020402040406030203" pitchFamily="66" charset="-78"/>
                <a:ea typeface="Calibri" panose="020F0502020204030204" pitchFamily="34" charset="0"/>
                <a:cs typeface="Arabic Typesetting" panose="03020402040406030203" pitchFamily="66" charset="-78"/>
              </a:rPr>
              <a:t>العمل على تحقيق الأهداف الوطنية الإستراتيجية وتحقيق الاستقرار المالي للدوائر الحكومية. </a:t>
            </a:r>
            <a:endParaRPr lang="fr-FR" sz="2400" dirty="0">
              <a:latin typeface="Arabic Typesetting" panose="03020402040406030203" pitchFamily="66" charset="-78"/>
              <a:ea typeface="Calibri" panose="020F0502020204030204" pitchFamily="34" charset="0"/>
              <a:cs typeface="Arabic Typesetting" panose="03020402040406030203" pitchFamily="66" charset="-78"/>
            </a:endParaRPr>
          </a:p>
          <a:p>
            <a:pPr algn="ctr"/>
            <a:endParaRPr lang="ru-RU" sz="2400" dirty="0">
              <a:cs typeface="Arabic Typesetting" panose="03020402040406030203" pitchFamily="66" charset="-78"/>
            </a:endParaRPr>
          </a:p>
        </p:txBody>
      </p:sp>
      <p:sp>
        <p:nvSpPr>
          <p:cNvPr id="49" name="مربع نص 48">
            <a:extLst>
              <a:ext uri="{FF2B5EF4-FFF2-40B4-BE49-F238E27FC236}">
                <a16:creationId xmlns:a16="http://schemas.microsoft.com/office/drawing/2014/main" id="{EFB23793-FAA8-76CC-5303-EB978F774390}"/>
              </a:ext>
            </a:extLst>
          </p:cNvPr>
          <p:cNvSpPr txBox="1"/>
          <p:nvPr/>
        </p:nvSpPr>
        <p:spPr>
          <a:xfrm>
            <a:off x="4616462" y="2363356"/>
            <a:ext cx="2846387" cy="2159000"/>
          </a:xfrm>
          <a:prstGeom prst="rect">
            <a:avLst/>
          </a:prstGeom>
        </p:spPr>
        <p:txBody>
          <a:bodyPr vert="horz" lIns="91440" tIns="45720" rIns="91440" bIns="45720" rtlCol="0" anchor="t">
            <a:normAutofit/>
          </a:bodyPr>
          <a:lstStyle>
            <a:lvl1pPr algn="ctr" rtl="1">
              <a:spcBef>
                <a:spcPct val="0"/>
              </a:spcBef>
              <a:buNone/>
              <a:defRPr sz="9600">
                <a:solidFill>
                  <a:schemeClr val="tx1">
                    <a:lumMod val="85000"/>
                    <a:lumOff val="15000"/>
                  </a:schemeClr>
                </a:solidFill>
                <a:effectLst>
                  <a:reflection blurRad="6350" stA="55000" endA="300" endPos="45500" dir="5400000" sy="-100000" algn="bl" rotWithShape="0"/>
                </a:effectLst>
                <a:latin typeface="Arabic Typesetting" panose="03020402040406030203" pitchFamily="66" charset="-78"/>
                <a:ea typeface="+mj-ea"/>
                <a:cs typeface="Arabic Typesetting" panose="03020402040406030203" pitchFamily="66" charset="-78"/>
              </a:defRPr>
            </a:lvl1pPr>
            <a:lvl2pPr>
              <a:defRPr>
                <a:solidFill>
                  <a:schemeClr val="tx2"/>
                </a:solidFill>
              </a:defRPr>
            </a:lvl2pPr>
            <a:lvl3pPr>
              <a:defRPr>
                <a:solidFill>
                  <a:schemeClr val="tx2"/>
                </a:solidFill>
              </a:defRPr>
            </a:lvl3pPr>
            <a:lvl4pPr>
              <a:defRPr>
                <a:solidFill>
                  <a:schemeClr val="tx2"/>
                </a:solidFill>
              </a:defRPr>
            </a:lvl4pPr>
            <a:lvl5pPr>
              <a:defRPr>
                <a:solidFill>
                  <a:schemeClr val="tx2"/>
                </a:solidFill>
              </a:defRPr>
            </a:lvl5pPr>
            <a:lvl6pPr>
              <a:defRPr>
                <a:solidFill>
                  <a:schemeClr val="tx2"/>
                </a:solidFill>
              </a:defRPr>
            </a:lvl6pPr>
            <a:lvl7pPr>
              <a:defRPr>
                <a:solidFill>
                  <a:schemeClr val="tx2"/>
                </a:solidFill>
              </a:defRPr>
            </a:lvl7pPr>
            <a:lvl8pPr>
              <a:defRPr>
                <a:solidFill>
                  <a:schemeClr val="tx2"/>
                </a:solidFill>
              </a:defRPr>
            </a:lvl8pPr>
            <a:lvl9pPr>
              <a:defRPr>
                <a:solidFill>
                  <a:schemeClr val="tx2"/>
                </a:solidFill>
              </a:defRPr>
            </a:lvl9pPr>
          </a:lstStyle>
          <a:p>
            <a:r>
              <a:rPr lang="ar-SA" sz="6600" dirty="0"/>
              <a:t>أهداف الحوكمة المالية العمومية </a:t>
            </a:r>
            <a:endParaRPr lang="fr-FR" sz="6600" dirty="0"/>
          </a:p>
        </p:txBody>
      </p:sp>
    </p:spTree>
    <p:extLst>
      <p:ext uri="{BB962C8B-B14F-4D97-AF65-F5344CB8AC3E}">
        <p14:creationId xmlns:p14="http://schemas.microsoft.com/office/powerpoint/2010/main" val="304146742"/>
      </p:ext>
    </p:extLst>
  </p:cSld>
  <p:clrMapOvr>
    <a:masterClrMapping/>
  </p:clrMapOvr>
  <mc:AlternateContent xmlns:mc="http://schemas.openxmlformats.org/markup-compatibility/2006">
    <mc:Choice xmlns:p14="http://schemas.microsoft.com/office/powerpoint/2010/main" Requires="p14">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1" fill="hold" nodeType="withEffect" p14:presetBounceEnd="67000">
                                      <p:stCondLst>
                                        <p:cond delay="0"/>
                                      </p:stCondLst>
                                      <p:childTnLst>
                                        <p:set>
                                          <p:cBhvr>
                                            <p:cTn id="6" dur="1" fill="hold">
                                              <p:stCondLst>
                                                <p:cond delay="0"/>
                                              </p:stCondLst>
                                            </p:cTn>
                                            <p:tgtEl>
                                              <p:spTgt spid="30"/>
                                            </p:tgtEl>
                                            <p:attrNameLst>
                                              <p:attrName>style.visibility</p:attrName>
                                            </p:attrNameLst>
                                          </p:cBhvr>
                                          <p:to>
                                            <p:strVal val="visible"/>
                                          </p:to>
                                        </p:set>
                                        <p:anim calcmode="lin" valueType="num" p14:bounceEnd="67000">
                                          <p:cBhvr additive="base">
                                            <p:cTn id="7" dur="1000" fill="hold"/>
                                            <p:tgtEl>
                                              <p:spTgt spid="30"/>
                                            </p:tgtEl>
                                            <p:attrNameLst>
                                              <p:attrName>ppt_x</p:attrName>
                                            </p:attrNameLst>
                                          </p:cBhvr>
                                          <p:tavLst>
                                            <p:tav tm="0">
                                              <p:val>
                                                <p:strVal val="#ppt_x"/>
                                              </p:val>
                                            </p:tav>
                                            <p:tav tm="100000">
                                              <p:val>
                                                <p:strVal val="#ppt_x"/>
                                              </p:val>
                                            </p:tav>
                                          </p:tavLst>
                                        </p:anim>
                                        <p:anim calcmode="lin" valueType="num" p14:bounceEnd="67000">
                                          <p:cBhvr additive="base">
                                            <p:cTn id="8" dur="1000" fill="hold"/>
                                            <p:tgtEl>
                                              <p:spTgt spid="30"/>
                                            </p:tgtEl>
                                            <p:attrNameLst>
                                              <p:attrName>ppt_y</p:attrName>
                                            </p:attrNameLst>
                                          </p:cBhvr>
                                          <p:tavLst>
                                            <p:tav tm="0">
                                              <p:val>
                                                <p:strVal val="0-#ppt_h/2"/>
                                              </p:val>
                                            </p:tav>
                                            <p:tav tm="100000">
                                              <p:val>
                                                <p:strVal val="#ppt_y"/>
                                              </p:val>
                                            </p:tav>
                                          </p:tavLst>
                                        </p:anim>
                                      </p:childTnLst>
                                    </p:cTn>
                                  </p:par>
                                  <p:par>
                                    <p:cTn id="9" presetID="2" presetClass="entr" presetSubtype="1" fill="hold" nodeType="withEffect" p14:presetBounceEnd="67000">
                                      <p:stCondLst>
                                        <p:cond delay="200"/>
                                      </p:stCondLst>
                                      <p:childTnLst>
                                        <p:set>
                                          <p:cBhvr>
                                            <p:cTn id="10" dur="1" fill="hold">
                                              <p:stCondLst>
                                                <p:cond delay="0"/>
                                              </p:stCondLst>
                                            </p:cTn>
                                            <p:tgtEl>
                                              <p:spTgt spid="31"/>
                                            </p:tgtEl>
                                            <p:attrNameLst>
                                              <p:attrName>style.visibility</p:attrName>
                                            </p:attrNameLst>
                                          </p:cBhvr>
                                          <p:to>
                                            <p:strVal val="visible"/>
                                          </p:to>
                                        </p:set>
                                        <p:anim calcmode="lin" valueType="num" p14:bounceEnd="67000">
                                          <p:cBhvr additive="base">
                                            <p:cTn id="11" dur="1000" fill="hold"/>
                                            <p:tgtEl>
                                              <p:spTgt spid="31"/>
                                            </p:tgtEl>
                                            <p:attrNameLst>
                                              <p:attrName>ppt_x</p:attrName>
                                            </p:attrNameLst>
                                          </p:cBhvr>
                                          <p:tavLst>
                                            <p:tav tm="0">
                                              <p:val>
                                                <p:strVal val="#ppt_x"/>
                                              </p:val>
                                            </p:tav>
                                            <p:tav tm="100000">
                                              <p:val>
                                                <p:strVal val="#ppt_x"/>
                                              </p:val>
                                            </p:tav>
                                          </p:tavLst>
                                        </p:anim>
                                        <p:anim calcmode="lin" valueType="num" p14:bounceEnd="67000">
                                          <p:cBhvr additive="base">
                                            <p:cTn id="12" dur="1000" fill="hold"/>
                                            <p:tgtEl>
                                              <p:spTgt spid="31"/>
                                            </p:tgtEl>
                                            <p:attrNameLst>
                                              <p:attrName>ppt_y</p:attrName>
                                            </p:attrNameLst>
                                          </p:cBhvr>
                                          <p:tavLst>
                                            <p:tav tm="0">
                                              <p:val>
                                                <p:strVal val="0-#ppt_h/2"/>
                                              </p:val>
                                            </p:tav>
                                            <p:tav tm="100000">
                                              <p:val>
                                                <p:strVal val="#ppt_y"/>
                                              </p:val>
                                            </p:tav>
                                          </p:tavLst>
                                        </p:anim>
                                      </p:childTnLst>
                                    </p:cTn>
                                  </p:par>
                                  <p:par>
                                    <p:cTn id="13" presetID="2" presetClass="entr" presetSubtype="1" fill="hold" nodeType="withEffect" p14:presetBounceEnd="67000">
                                      <p:stCondLst>
                                        <p:cond delay="400"/>
                                      </p:stCondLst>
                                      <p:childTnLst>
                                        <p:set>
                                          <p:cBhvr>
                                            <p:cTn id="14" dur="1" fill="hold">
                                              <p:stCondLst>
                                                <p:cond delay="0"/>
                                              </p:stCondLst>
                                            </p:cTn>
                                            <p:tgtEl>
                                              <p:spTgt spid="32"/>
                                            </p:tgtEl>
                                            <p:attrNameLst>
                                              <p:attrName>style.visibility</p:attrName>
                                            </p:attrNameLst>
                                          </p:cBhvr>
                                          <p:to>
                                            <p:strVal val="visible"/>
                                          </p:to>
                                        </p:set>
                                        <p:anim calcmode="lin" valueType="num" p14:bounceEnd="67000">
                                          <p:cBhvr additive="base">
                                            <p:cTn id="15" dur="1000" fill="hold"/>
                                            <p:tgtEl>
                                              <p:spTgt spid="32"/>
                                            </p:tgtEl>
                                            <p:attrNameLst>
                                              <p:attrName>ppt_x</p:attrName>
                                            </p:attrNameLst>
                                          </p:cBhvr>
                                          <p:tavLst>
                                            <p:tav tm="0">
                                              <p:val>
                                                <p:strVal val="#ppt_x"/>
                                              </p:val>
                                            </p:tav>
                                            <p:tav tm="100000">
                                              <p:val>
                                                <p:strVal val="#ppt_x"/>
                                              </p:val>
                                            </p:tav>
                                          </p:tavLst>
                                        </p:anim>
                                        <p:anim calcmode="lin" valueType="num" p14:bounceEnd="67000">
                                          <p:cBhvr additive="base">
                                            <p:cTn id="16" dur="1000" fill="hold"/>
                                            <p:tgtEl>
                                              <p:spTgt spid="32"/>
                                            </p:tgtEl>
                                            <p:attrNameLst>
                                              <p:attrName>ppt_y</p:attrName>
                                            </p:attrNameLst>
                                          </p:cBhvr>
                                          <p:tavLst>
                                            <p:tav tm="0">
                                              <p:val>
                                                <p:strVal val="0-#ppt_h/2"/>
                                              </p:val>
                                            </p:tav>
                                            <p:tav tm="100000">
                                              <p:val>
                                                <p:strVal val="#ppt_y"/>
                                              </p:val>
                                            </p:tav>
                                          </p:tavLst>
                                        </p:anim>
                                      </p:childTnLst>
                                    </p:cTn>
                                  </p:par>
                                  <p:par>
                                    <p:cTn id="17" presetID="2" presetClass="entr" presetSubtype="4" fill="hold" nodeType="withEffect" p14:presetBounceEnd="67000">
                                      <p:stCondLst>
                                        <p:cond delay="600"/>
                                      </p:stCondLst>
                                      <p:childTnLst>
                                        <p:set>
                                          <p:cBhvr>
                                            <p:cTn id="18" dur="1" fill="hold">
                                              <p:stCondLst>
                                                <p:cond delay="0"/>
                                              </p:stCondLst>
                                            </p:cTn>
                                            <p:tgtEl>
                                              <p:spTgt spid="33"/>
                                            </p:tgtEl>
                                            <p:attrNameLst>
                                              <p:attrName>style.visibility</p:attrName>
                                            </p:attrNameLst>
                                          </p:cBhvr>
                                          <p:to>
                                            <p:strVal val="visible"/>
                                          </p:to>
                                        </p:set>
                                        <p:anim calcmode="lin" valueType="num" p14:bounceEnd="67000">
                                          <p:cBhvr additive="base">
                                            <p:cTn id="19" dur="1000" fill="hold"/>
                                            <p:tgtEl>
                                              <p:spTgt spid="33"/>
                                            </p:tgtEl>
                                            <p:attrNameLst>
                                              <p:attrName>ppt_x</p:attrName>
                                            </p:attrNameLst>
                                          </p:cBhvr>
                                          <p:tavLst>
                                            <p:tav tm="0">
                                              <p:val>
                                                <p:strVal val="#ppt_x"/>
                                              </p:val>
                                            </p:tav>
                                            <p:tav tm="100000">
                                              <p:val>
                                                <p:strVal val="#ppt_x"/>
                                              </p:val>
                                            </p:tav>
                                          </p:tavLst>
                                        </p:anim>
                                        <p:anim calcmode="lin" valueType="num" p14:bounceEnd="67000">
                                          <p:cBhvr additive="base">
                                            <p:cTn id="20" dur="1000" fill="hold"/>
                                            <p:tgtEl>
                                              <p:spTgt spid="33"/>
                                            </p:tgtEl>
                                            <p:attrNameLst>
                                              <p:attrName>ppt_y</p:attrName>
                                            </p:attrNameLst>
                                          </p:cBhvr>
                                          <p:tavLst>
                                            <p:tav tm="0">
                                              <p:val>
                                                <p:strVal val="1+#ppt_h/2"/>
                                              </p:val>
                                            </p:tav>
                                            <p:tav tm="100000">
                                              <p:val>
                                                <p:strVal val="#ppt_y"/>
                                              </p:val>
                                            </p:tav>
                                          </p:tavLst>
                                        </p:anim>
                                      </p:childTnLst>
                                    </p:cTn>
                                  </p:par>
                                  <p:par>
                                    <p:cTn id="21" presetID="2" presetClass="entr" presetSubtype="4" fill="hold" nodeType="withEffect" p14:presetBounceEnd="67000">
                                      <p:stCondLst>
                                        <p:cond delay="800"/>
                                      </p:stCondLst>
                                      <p:childTnLst>
                                        <p:set>
                                          <p:cBhvr>
                                            <p:cTn id="22" dur="1" fill="hold">
                                              <p:stCondLst>
                                                <p:cond delay="0"/>
                                              </p:stCondLst>
                                            </p:cTn>
                                            <p:tgtEl>
                                              <p:spTgt spid="34"/>
                                            </p:tgtEl>
                                            <p:attrNameLst>
                                              <p:attrName>style.visibility</p:attrName>
                                            </p:attrNameLst>
                                          </p:cBhvr>
                                          <p:to>
                                            <p:strVal val="visible"/>
                                          </p:to>
                                        </p:set>
                                        <p:anim calcmode="lin" valueType="num" p14:bounceEnd="67000">
                                          <p:cBhvr additive="base">
                                            <p:cTn id="23" dur="1000" fill="hold"/>
                                            <p:tgtEl>
                                              <p:spTgt spid="34"/>
                                            </p:tgtEl>
                                            <p:attrNameLst>
                                              <p:attrName>ppt_x</p:attrName>
                                            </p:attrNameLst>
                                          </p:cBhvr>
                                          <p:tavLst>
                                            <p:tav tm="0">
                                              <p:val>
                                                <p:strVal val="#ppt_x"/>
                                              </p:val>
                                            </p:tav>
                                            <p:tav tm="100000">
                                              <p:val>
                                                <p:strVal val="#ppt_x"/>
                                              </p:val>
                                            </p:tav>
                                          </p:tavLst>
                                        </p:anim>
                                        <p:anim calcmode="lin" valueType="num" p14:bounceEnd="67000">
                                          <p:cBhvr additive="base">
                                            <p:cTn id="24" dur="1000" fill="hold"/>
                                            <p:tgtEl>
                                              <p:spTgt spid="34"/>
                                            </p:tgtEl>
                                            <p:attrNameLst>
                                              <p:attrName>ppt_y</p:attrName>
                                            </p:attrNameLst>
                                          </p:cBhvr>
                                          <p:tavLst>
                                            <p:tav tm="0">
                                              <p:val>
                                                <p:strVal val="1+#ppt_h/2"/>
                                              </p:val>
                                            </p:tav>
                                            <p:tav tm="100000">
                                              <p:val>
                                                <p:strVal val="#ppt_y"/>
                                              </p:val>
                                            </p:tav>
                                          </p:tavLst>
                                        </p:anim>
                                      </p:childTnLst>
                                    </p:cTn>
                                  </p:par>
                                  <p:par>
                                    <p:cTn id="25" presetID="2" presetClass="entr" presetSubtype="4" fill="hold" nodeType="withEffect" p14:presetBounceEnd="67000">
                                      <p:stCondLst>
                                        <p:cond delay="1000"/>
                                      </p:stCondLst>
                                      <p:childTnLst>
                                        <p:set>
                                          <p:cBhvr>
                                            <p:cTn id="26" dur="1" fill="hold">
                                              <p:stCondLst>
                                                <p:cond delay="0"/>
                                              </p:stCondLst>
                                            </p:cTn>
                                            <p:tgtEl>
                                              <p:spTgt spid="35"/>
                                            </p:tgtEl>
                                            <p:attrNameLst>
                                              <p:attrName>style.visibility</p:attrName>
                                            </p:attrNameLst>
                                          </p:cBhvr>
                                          <p:to>
                                            <p:strVal val="visible"/>
                                          </p:to>
                                        </p:set>
                                        <p:anim calcmode="lin" valueType="num" p14:bounceEnd="67000">
                                          <p:cBhvr additive="base">
                                            <p:cTn id="27" dur="1000" fill="hold"/>
                                            <p:tgtEl>
                                              <p:spTgt spid="35"/>
                                            </p:tgtEl>
                                            <p:attrNameLst>
                                              <p:attrName>ppt_x</p:attrName>
                                            </p:attrNameLst>
                                          </p:cBhvr>
                                          <p:tavLst>
                                            <p:tav tm="0">
                                              <p:val>
                                                <p:strVal val="#ppt_x"/>
                                              </p:val>
                                            </p:tav>
                                            <p:tav tm="100000">
                                              <p:val>
                                                <p:strVal val="#ppt_x"/>
                                              </p:val>
                                            </p:tav>
                                          </p:tavLst>
                                        </p:anim>
                                        <p:anim calcmode="lin" valueType="num" p14:bounceEnd="67000">
                                          <p:cBhvr additive="base">
                                            <p:cTn id="28" dur="1000" fill="hold"/>
                                            <p:tgtEl>
                                              <p:spTgt spid="35"/>
                                            </p:tgtEl>
                                            <p:attrNameLst>
                                              <p:attrName>ppt_y</p:attrName>
                                            </p:attrNameLst>
                                          </p:cBhvr>
                                          <p:tavLst>
                                            <p:tav tm="0">
                                              <p:val>
                                                <p:strVal val="1+#ppt_h/2"/>
                                              </p:val>
                                            </p:tav>
                                            <p:tav tm="100000">
                                              <p:val>
                                                <p:strVal val="#ppt_y"/>
                                              </p:val>
                                            </p:tav>
                                          </p:tavLst>
                                        </p:anim>
                                      </p:childTnLst>
                                    </p:cTn>
                                  </p:par>
                                  <p:par>
                                    <p:cTn id="29" presetID="2" presetClass="entr" presetSubtype="4" fill="hold" nodeType="withEffect" p14:presetBounceEnd="67000">
                                      <p:stCondLst>
                                        <p:cond delay="1200"/>
                                      </p:stCondLst>
                                      <p:childTnLst>
                                        <p:set>
                                          <p:cBhvr>
                                            <p:cTn id="30" dur="1" fill="hold">
                                              <p:stCondLst>
                                                <p:cond delay="0"/>
                                              </p:stCondLst>
                                            </p:cTn>
                                            <p:tgtEl>
                                              <p:spTgt spid="36"/>
                                            </p:tgtEl>
                                            <p:attrNameLst>
                                              <p:attrName>style.visibility</p:attrName>
                                            </p:attrNameLst>
                                          </p:cBhvr>
                                          <p:to>
                                            <p:strVal val="visible"/>
                                          </p:to>
                                        </p:set>
                                        <p:anim calcmode="lin" valueType="num" p14:bounceEnd="67000">
                                          <p:cBhvr additive="base">
                                            <p:cTn id="31" dur="1000" fill="hold"/>
                                            <p:tgtEl>
                                              <p:spTgt spid="36"/>
                                            </p:tgtEl>
                                            <p:attrNameLst>
                                              <p:attrName>ppt_x</p:attrName>
                                            </p:attrNameLst>
                                          </p:cBhvr>
                                          <p:tavLst>
                                            <p:tav tm="0">
                                              <p:val>
                                                <p:strVal val="#ppt_x"/>
                                              </p:val>
                                            </p:tav>
                                            <p:tav tm="100000">
                                              <p:val>
                                                <p:strVal val="#ppt_x"/>
                                              </p:val>
                                            </p:tav>
                                          </p:tavLst>
                                        </p:anim>
                                        <p:anim calcmode="lin" valueType="num" p14:bounceEnd="67000">
                                          <p:cBhvr additive="base">
                                            <p:cTn id="32" dur="1000" fill="hold"/>
                                            <p:tgtEl>
                                              <p:spTgt spid="36"/>
                                            </p:tgtEl>
                                            <p:attrNameLst>
                                              <p:attrName>ppt_y</p:attrName>
                                            </p:attrNameLst>
                                          </p:cBhvr>
                                          <p:tavLst>
                                            <p:tav tm="0">
                                              <p:val>
                                                <p:strVal val="1+#ppt_h/2"/>
                                              </p:val>
                                            </p:tav>
                                            <p:tav tm="100000">
                                              <p:val>
                                                <p:strVal val="#ppt_y"/>
                                              </p:val>
                                            </p:tav>
                                          </p:tavLst>
                                        </p:anim>
                                      </p:childTnLst>
                                    </p:cTn>
                                  </p:par>
                                  <p:par>
                                    <p:cTn id="33" presetID="53" presetClass="entr" presetSubtype="16" fill="hold" grpId="0" nodeType="withEffect">
                                      <p:stCondLst>
                                        <p:cond delay="100"/>
                                      </p:stCondLst>
                                      <p:childTnLst>
                                        <p:set>
                                          <p:cBhvr>
                                            <p:cTn id="34" dur="1" fill="hold">
                                              <p:stCondLst>
                                                <p:cond delay="0"/>
                                              </p:stCondLst>
                                            </p:cTn>
                                            <p:tgtEl>
                                              <p:spTgt spid="21"/>
                                            </p:tgtEl>
                                            <p:attrNameLst>
                                              <p:attrName>style.visibility</p:attrName>
                                            </p:attrNameLst>
                                          </p:cBhvr>
                                          <p:to>
                                            <p:strVal val="visible"/>
                                          </p:to>
                                        </p:set>
                                        <p:anim calcmode="lin" valueType="num">
                                          <p:cBhvr>
                                            <p:cTn id="35" dur="500" fill="hold"/>
                                            <p:tgtEl>
                                              <p:spTgt spid="21"/>
                                            </p:tgtEl>
                                            <p:attrNameLst>
                                              <p:attrName>ppt_w</p:attrName>
                                            </p:attrNameLst>
                                          </p:cBhvr>
                                          <p:tavLst>
                                            <p:tav tm="0">
                                              <p:val>
                                                <p:fltVal val="0"/>
                                              </p:val>
                                            </p:tav>
                                            <p:tav tm="100000">
                                              <p:val>
                                                <p:strVal val="#ppt_w"/>
                                              </p:val>
                                            </p:tav>
                                          </p:tavLst>
                                        </p:anim>
                                        <p:anim calcmode="lin" valueType="num">
                                          <p:cBhvr>
                                            <p:cTn id="36" dur="500" fill="hold"/>
                                            <p:tgtEl>
                                              <p:spTgt spid="21"/>
                                            </p:tgtEl>
                                            <p:attrNameLst>
                                              <p:attrName>ppt_h</p:attrName>
                                            </p:attrNameLst>
                                          </p:cBhvr>
                                          <p:tavLst>
                                            <p:tav tm="0">
                                              <p:val>
                                                <p:fltVal val="0"/>
                                              </p:val>
                                            </p:tav>
                                            <p:tav tm="100000">
                                              <p:val>
                                                <p:strVal val="#ppt_h"/>
                                              </p:val>
                                            </p:tav>
                                          </p:tavLst>
                                        </p:anim>
                                        <p:animEffect transition="in" filter="fade">
                                          <p:cBhvr>
                                            <p:cTn id="37" dur="500"/>
                                            <p:tgtEl>
                                              <p:spTgt spid="21"/>
                                            </p:tgtEl>
                                          </p:cBhvr>
                                        </p:animEffect>
                                      </p:childTnLst>
                                    </p:cTn>
                                  </p:par>
                                  <p:par>
                                    <p:cTn id="38" presetID="53" presetClass="entr" presetSubtype="16" fill="hold" grpId="0" nodeType="withEffect">
                                      <p:stCondLst>
                                        <p:cond delay="300"/>
                                      </p:stCondLst>
                                      <p:childTnLst>
                                        <p:set>
                                          <p:cBhvr>
                                            <p:cTn id="39" dur="1" fill="hold">
                                              <p:stCondLst>
                                                <p:cond delay="0"/>
                                              </p:stCondLst>
                                            </p:cTn>
                                            <p:tgtEl>
                                              <p:spTgt spid="24"/>
                                            </p:tgtEl>
                                            <p:attrNameLst>
                                              <p:attrName>style.visibility</p:attrName>
                                            </p:attrNameLst>
                                          </p:cBhvr>
                                          <p:to>
                                            <p:strVal val="visible"/>
                                          </p:to>
                                        </p:set>
                                        <p:anim calcmode="lin" valueType="num">
                                          <p:cBhvr>
                                            <p:cTn id="40" dur="500" fill="hold"/>
                                            <p:tgtEl>
                                              <p:spTgt spid="24"/>
                                            </p:tgtEl>
                                            <p:attrNameLst>
                                              <p:attrName>ppt_w</p:attrName>
                                            </p:attrNameLst>
                                          </p:cBhvr>
                                          <p:tavLst>
                                            <p:tav tm="0">
                                              <p:val>
                                                <p:fltVal val="0"/>
                                              </p:val>
                                            </p:tav>
                                            <p:tav tm="100000">
                                              <p:val>
                                                <p:strVal val="#ppt_w"/>
                                              </p:val>
                                            </p:tav>
                                          </p:tavLst>
                                        </p:anim>
                                        <p:anim calcmode="lin" valueType="num">
                                          <p:cBhvr>
                                            <p:cTn id="41" dur="500" fill="hold"/>
                                            <p:tgtEl>
                                              <p:spTgt spid="24"/>
                                            </p:tgtEl>
                                            <p:attrNameLst>
                                              <p:attrName>ppt_h</p:attrName>
                                            </p:attrNameLst>
                                          </p:cBhvr>
                                          <p:tavLst>
                                            <p:tav tm="0">
                                              <p:val>
                                                <p:fltVal val="0"/>
                                              </p:val>
                                            </p:tav>
                                            <p:tav tm="100000">
                                              <p:val>
                                                <p:strVal val="#ppt_h"/>
                                              </p:val>
                                            </p:tav>
                                          </p:tavLst>
                                        </p:anim>
                                        <p:animEffect transition="in" filter="fade">
                                          <p:cBhvr>
                                            <p:cTn id="42" dur="500"/>
                                            <p:tgtEl>
                                              <p:spTgt spid="24"/>
                                            </p:tgtEl>
                                          </p:cBhvr>
                                        </p:animEffect>
                                      </p:childTnLst>
                                    </p:cTn>
                                  </p:par>
                                  <p:par>
                                    <p:cTn id="43" presetID="53" presetClass="entr" presetSubtype="16" fill="hold" grpId="0" nodeType="withEffect">
                                      <p:stCondLst>
                                        <p:cond delay="500"/>
                                      </p:stCondLst>
                                      <p:childTnLst>
                                        <p:set>
                                          <p:cBhvr>
                                            <p:cTn id="44" dur="1" fill="hold">
                                              <p:stCondLst>
                                                <p:cond delay="0"/>
                                              </p:stCondLst>
                                            </p:cTn>
                                            <p:tgtEl>
                                              <p:spTgt spid="23"/>
                                            </p:tgtEl>
                                            <p:attrNameLst>
                                              <p:attrName>style.visibility</p:attrName>
                                            </p:attrNameLst>
                                          </p:cBhvr>
                                          <p:to>
                                            <p:strVal val="visible"/>
                                          </p:to>
                                        </p:set>
                                        <p:anim calcmode="lin" valueType="num">
                                          <p:cBhvr>
                                            <p:cTn id="45" dur="500" fill="hold"/>
                                            <p:tgtEl>
                                              <p:spTgt spid="23"/>
                                            </p:tgtEl>
                                            <p:attrNameLst>
                                              <p:attrName>ppt_w</p:attrName>
                                            </p:attrNameLst>
                                          </p:cBhvr>
                                          <p:tavLst>
                                            <p:tav tm="0">
                                              <p:val>
                                                <p:fltVal val="0"/>
                                              </p:val>
                                            </p:tav>
                                            <p:tav tm="100000">
                                              <p:val>
                                                <p:strVal val="#ppt_w"/>
                                              </p:val>
                                            </p:tav>
                                          </p:tavLst>
                                        </p:anim>
                                        <p:anim calcmode="lin" valueType="num">
                                          <p:cBhvr>
                                            <p:cTn id="46" dur="500" fill="hold"/>
                                            <p:tgtEl>
                                              <p:spTgt spid="23"/>
                                            </p:tgtEl>
                                            <p:attrNameLst>
                                              <p:attrName>ppt_h</p:attrName>
                                            </p:attrNameLst>
                                          </p:cBhvr>
                                          <p:tavLst>
                                            <p:tav tm="0">
                                              <p:val>
                                                <p:fltVal val="0"/>
                                              </p:val>
                                            </p:tav>
                                            <p:tav tm="100000">
                                              <p:val>
                                                <p:strVal val="#ppt_h"/>
                                              </p:val>
                                            </p:tav>
                                          </p:tavLst>
                                        </p:anim>
                                        <p:animEffect transition="in" filter="fade">
                                          <p:cBhvr>
                                            <p:cTn id="47" dur="500"/>
                                            <p:tgtEl>
                                              <p:spTgt spid="23"/>
                                            </p:tgtEl>
                                          </p:cBhvr>
                                        </p:animEffect>
                                      </p:childTnLst>
                                    </p:cTn>
                                  </p:par>
                                  <p:par>
                                    <p:cTn id="48" presetID="53" presetClass="entr" presetSubtype="16" fill="hold" grpId="0" nodeType="withEffect">
                                      <p:stCondLst>
                                        <p:cond delay="700"/>
                                      </p:stCondLst>
                                      <p:childTnLst>
                                        <p:set>
                                          <p:cBhvr>
                                            <p:cTn id="49" dur="1" fill="hold">
                                              <p:stCondLst>
                                                <p:cond delay="0"/>
                                              </p:stCondLst>
                                            </p:cTn>
                                            <p:tgtEl>
                                              <p:spTgt spid="25"/>
                                            </p:tgtEl>
                                            <p:attrNameLst>
                                              <p:attrName>style.visibility</p:attrName>
                                            </p:attrNameLst>
                                          </p:cBhvr>
                                          <p:to>
                                            <p:strVal val="visible"/>
                                          </p:to>
                                        </p:set>
                                        <p:anim calcmode="lin" valueType="num">
                                          <p:cBhvr>
                                            <p:cTn id="50" dur="500" fill="hold"/>
                                            <p:tgtEl>
                                              <p:spTgt spid="25"/>
                                            </p:tgtEl>
                                            <p:attrNameLst>
                                              <p:attrName>ppt_w</p:attrName>
                                            </p:attrNameLst>
                                          </p:cBhvr>
                                          <p:tavLst>
                                            <p:tav tm="0">
                                              <p:val>
                                                <p:fltVal val="0"/>
                                              </p:val>
                                            </p:tav>
                                            <p:tav tm="100000">
                                              <p:val>
                                                <p:strVal val="#ppt_w"/>
                                              </p:val>
                                            </p:tav>
                                          </p:tavLst>
                                        </p:anim>
                                        <p:anim calcmode="lin" valueType="num">
                                          <p:cBhvr>
                                            <p:cTn id="51" dur="500" fill="hold"/>
                                            <p:tgtEl>
                                              <p:spTgt spid="25"/>
                                            </p:tgtEl>
                                            <p:attrNameLst>
                                              <p:attrName>ppt_h</p:attrName>
                                            </p:attrNameLst>
                                          </p:cBhvr>
                                          <p:tavLst>
                                            <p:tav tm="0">
                                              <p:val>
                                                <p:fltVal val="0"/>
                                              </p:val>
                                            </p:tav>
                                            <p:tav tm="100000">
                                              <p:val>
                                                <p:strVal val="#ppt_h"/>
                                              </p:val>
                                            </p:tav>
                                          </p:tavLst>
                                        </p:anim>
                                        <p:animEffect transition="in" filter="fade">
                                          <p:cBhvr>
                                            <p:cTn id="52" dur="500"/>
                                            <p:tgtEl>
                                              <p:spTgt spid="25"/>
                                            </p:tgtEl>
                                          </p:cBhvr>
                                        </p:animEffect>
                                      </p:childTnLst>
                                    </p:cTn>
                                  </p:par>
                                  <p:par>
                                    <p:cTn id="53" presetID="53" presetClass="entr" presetSubtype="16" fill="hold" grpId="0" nodeType="withEffect">
                                      <p:stCondLst>
                                        <p:cond delay="900"/>
                                      </p:stCondLst>
                                      <p:childTnLst>
                                        <p:set>
                                          <p:cBhvr>
                                            <p:cTn id="54" dur="1" fill="hold">
                                              <p:stCondLst>
                                                <p:cond delay="0"/>
                                              </p:stCondLst>
                                            </p:cTn>
                                            <p:tgtEl>
                                              <p:spTgt spid="20"/>
                                            </p:tgtEl>
                                            <p:attrNameLst>
                                              <p:attrName>style.visibility</p:attrName>
                                            </p:attrNameLst>
                                          </p:cBhvr>
                                          <p:to>
                                            <p:strVal val="visible"/>
                                          </p:to>
                                        </p:set>
                                        <p:anim calcmode="lin" valueType="num">
                                          <p:cBhvr>
                                            <p:cTn id="55" dur="500" fill="hold"/>
                                            <p:tgtEl>
                                              <p:spTgt spid="20"/>
                                            </p:tgtEl>
                                            <p:attrNameLst>
                                              <p:attrName>ppt_w</p:attrName>
                                            </p:attrNameLst>
                                          </p:cBhvr>
                                          <p:tavLst>
                                            <p:tav tm="0">
                                              <p:val>
                                                <p:fltVal val="0"/>
                                              </p:val>
                                            </p:tav>
                                            <p:tav tm="100000">
                                              <p:val>
                                                <p:strVal val="#ppt_w"/>
                                              </p:val>
                                            </p:tav>
                                          </p:tavLst>
                                        </p:anim>
                                        <p:anim calcmode="lin" valueType="num">
                                          <p:cBhvr>
                                            <p:cTn id="56" dur="500" fill="hold"/>
                                            <p:tgtEl>
                                              <p:spTgt spid="20"/>
                                            </p:tgtEl>
                                            <p:attrNameLst>
                                              <p:attrName>ppt_h</p:attrName>
                                            </p:attrNameLst>
                                          </p:cBhvr>
                                          <p:tavLst>
                                            <p:tav tm="0">
                                              <p:val>
                                                <p:fltVal val="0"/>
                                              </p:val>
                                            </p:tav>
                                            <p:tav tm="100000">
                                              <p:val>
                                                <p:strVal val="#ppt_h"/>
                                              </p:val>
                                            </p:tav>
                                          </p:tavLst>
                                        </p:anim>
                                        <p:animEffect transition="in" filter="fade">
                                          <p:cBhvr>
                                            <p:cTn id="57" dur="500"/>
                                            <p:tgtEl>
                                              <p:spTgt spid="20"/>
                                            </p:tgtEl>
                                          </p:cBhvr>
                                        </p:animEffect>
                                      </p:childTnLst>
                                    </p:cTn>
                                  </p:par>
                                  <p:par>
                                    <p:cTn id="58" presetID="53" presetClass="entr" presetSubtype="16" fill="hold" grpId="0" nodeType="withEffect">
                                      <p:stCondLst>
                                        <p:cond delay="1100"/>
                                      </p:stCondLst>
                                      <p:childTnLst>
                                        <p:set>
                                          <p:cBhvr>
                                            <p:cTn id="59" dur="1" fill="hold">
                                              <p:stCondLst>
                                                <p:cond delay="0"/>
                                              </p:stCondLst>
                                            </p:cTn>
                                            <p:tgtEl>
                                              <p:spTgt spid="22"/>
                                            </p:tgtEl>
                                            <p:attrNameLst>
                                              <p:attrName>style.visibility</p:attrName>
                                            </p:attrNameLst>
                                          </p:cBhvr>
                                          <p:to>
                                            <p:strVal val="visible"/>
                                          </p:to>
                                        </p:set>
                                        <p:anim calcmode="lin" valueType="num">
                                          <p:cBhvr>
                                            <p:cTn id="60" dur="500" fill="hold"/>
                                            <p:tgtEl>
                                              <p:spTgt spid="22"/>
                                            </p:tgtEl>
                                            <p:attrNameLst>
                                              <p:attrName>ppt_w</p:attrName>
                                            </p:attrNameLst>
                                          </p:cBhvr>
                                          <p:tavLst>
                                            <p:tav tm="0">
                                              <p:val>
                                                <p:fltVal val="0"/>
                                              </p:val>
                                            </p:tav>
                                            <p:tav tm="100000">
                                              <p:val>
                                                <p:strVal val="#ppt_w"/>
                                              </p:val>
                                            </p:tav>
                                          </p:tavLst>
                                        </p:anim>
                                        <p:anim calcmode="lin" valueType="num">
                                          <p:cBhvr>
                                            <p:cTn id="61" dur="500" fill="hold"/>
                                            <p:tgtEl>
                                              <p:spTgt spid="22"/>
                                            </p:tgtEl>
                                            <p:attrNameLst>
                                              <p:attrName>ppt_h</p:attrName>
                                            </p:attrNameLst>
                                          </p:cBhvr>
                                          <p:tavLst>
                                            <p:tav tm="0">
                                              <p:val>
                                                <p:fltVal val="0"/>
                                              </p:val>
                                            </p:tav>
                                            <p:tav tm="100000">
                                              <p:val>
                                                <p:strVal val="#ppt_h"/>
                                              </p:val>
                                            </p:tav>
                                          </p:tavLst>
                                        </p:anim>
                                        <p:animEffect transition="in" filter="fade">
                                          <p:cBhvr>
                                            <p:cTn id="62" dur="500"/>
                                            <p:tgtEl>
                                              <p:spTgt spid="22"/>
                                            </p:tgtEl>
                                          </p:cBhvr>
                                        </p:animEffect>
                                      </p:childTnLst>
                                    </p:cTn>
                                  </p:par>
                                  <p:par>
                                    <p:cTn id="63" presetID="53" presetClass="entr" presetSubtype="16" fill="hold" grpId="0" nodeType="withEffect">
                                      <p:stCondLst>
                                        <p:cond delay="1300"/>
                                      </p:stCondLst>
                                      <p:childTnLst>
                                        <p:set>
                                          <p:cBhvr>
                                            <p:cTn id="64" dur="1" fill="hold">
                                              <p:stCondLst>
                                                <p:cond delay="0"/>
                                              </p:stCondLst>
                                            </p:cTn>
                                            <p:tgtEl>
                                              <p:spTgt spid="26"/>
                                            </p:tgtEl>
                                            <p:attrNameLst>
                                              <p:attrName>style.visibility</p:attrName>
                                            </p:attrNameLst>
                                          </p:cBhvr>
                                          <p:to>
                                            <p:strVal val="visible"/>
                                          </p:to>
                                        </p:set>
                                        <p:anim calcmode="lin" valueType="num">
                                          <p:cBhvr>
                                            <p:cTn id="65" dur="500" fill="hold"/>
                                            <p:tgtEl>
                                              <p:spTgt spid="26"/>
                                            </p:tgtEl>
                                            <p:attrNameLst>
                                              <p:attrName>ppt_w</p:attrName>
                                            </p:attrNameLst>
                                          </p:cBhvr>
                                          <p:tavLst>
                                            <p:tav tm="0">
                                              <p:val>
                                                <p:fltVal val="0"/>
                                              </p:val>
                                            </p:tav>
                                            <p:tav tm="100000">
                                              <p:val>
                                                <p:strVal val="#ppt_w"/>
                                              </p:val>
                                            </p:tav>
                                          </p:tavLst>
                                        </p:anim>
                                        <p:anim calcmode="lin" valueType="num">
                                          <p:cBhvr>
                                            <p:cTn id="66" dur="500" fill="hold"/>
                                            <p:tgtEl>
                                              <p:spTgt spid="26"/>
                                            </p:tgtEl>
                                            <p:attrNameLst>
                                              <p:attrName>ppt_h</p:attrName>
                                            </p:attrNameLst>
                                          </p:cBhvr>
                                          <p:tavLst>
                                            <p:tav tm="0">
                                              <p:val>
                                                <p:fltVal val="0"/>
                                              </p:val>
                                            </p:tav>
                                            <p:tav tm="100000">
                                              <p:val>
                                                <p:strVal val="#ppt_h"/>
                                              </p:val>
                                            </p:tav>
                                          </p:tavLst>
                                        </p:anim>
                                        <p:animEffect transition="in" filter="fade">
                                          <p:cBhvr>
                                            <p:cTn id="67" dur="500"/>
                                            <p:tgtEl>
                                              <p:spTgt spid="26"/>
                                            </p:tgtEl>
                                          </p:cBhvr>
                                        </p:animEffect>
                                      </p:childTnLst>
                                    </p:cTn>
                                  </p:par>
                                  <p:par>
                                    <p:cTn id="68" presetID="2" presetClass="entr" presetSubtype="8" fill="hold" grpId="0" nodeType="withEffect" p14:presetBounceEnd="67000">
                                      <p:stCondLst>
                                        <p:cond delay="1750"/>
                                      </p:stCondLst>
                                      <p:childTnLst>
                                        <p:set>
                                          <p:cBhvr>
                                            <p:cTn id="69" dur="1" fill="hold">
                                              <p:stCondLst>
                                                <p:cond delay="0"/>
                                              </p:stCondLst>
                                            </p:cTn>
                                            <p:tgtEl>
                                              <p:spTgt spid="52">
                                                <p:txEl>
                                                  <p:pRg st="0" end="0"/>
                                                </p:txEl>
                                              </p:spTgt>
                                            </p:tgtEl>
                                            <p:attrNameLst>
                                              <p:attrName>style.visibility</p:attrName>
                                            </p:attrNameLst>
                                          </p:cBhvr>
                                          <p:to>
                                            <p:strVal val="visible"/>
                                          </p:to>
                                        </p:set>
                                        <p:anim calcmode="lin" valueType="num" p14:bounceEnd="67000">
                                          <p:cBhvr additive="base">
                                            <p:cTn id="70" dur="1000" fill="hold"/>
                                            <p:tgtEl>
                                              <p:spTgt spid="52">
                                                <p:txEl>
                                                  <p:pRg st="0" end="0"/>
                                                </p:txEl>
                                              </p:spTgt>
                                            </p:tgtEl>
                                            <p:attrNameLst>
                                              <p:attrName>ppt_x</p:attrName>
                                            </p:attrNameLst>
                                          </p:cBhvr>
                                          <p:tavLst>
                                            <p:tav tm="0">
                                              <p:val>
                                                <p:strVal val="0-#ppt_w/2"/>
                                              </p:val>
                                            </p:tav>
                                            <p:tav tm="100000">
                                              <p:val>
                                                <p:strVal val="#ppt_x"/>
                                              </p:val>
                                            </p:tav>
                                          </p:tavLst>
                                        </p:anim>
                                        <p:anim calcmode="lin" valueType="num" p14:bounceEnd="67000">
                                          <p:cBhvr additive="base">
                                            <p:cTn id="71" dur="1000" fill="hold"/>
                                            <p:tgtEl>
                                              <p:spTgt spid="52">
                                                <p:txEl>
                                                  <p:pRg st="0" end="0"/>
                                                </p:txEl>
                                              </p:spTgt>
                                            </p:tgtEl>
                                            <p:attrNameLst>
                                              <p:attrName>ppt_y</p:attrName>
                                            </p:attrNameLst>
                                          </p:cBhvr>
                                          <p:tavLst>
                                            <p:tav tm="0">
                                              <p:val>
                                                <p:strVal val="#ppt_y"/>
                                              </p:val>
                                            </p:tav>
                                            <p:tav tm="100000">
                                              <p:val>
                                                <p:strVal val="#ppt_y"/>
                                              </p:val>
                                            </p:tav>
                                          </p:tavLst>
                                        </p:anim>
                                      </p:childTnLst>
                                    </p:cTn>
                                  </p:par>
                                  <p:par>
                                    <p:cTn id="72" presetID="2" presetClass="entr" presetSubtype="8" fill="hold" grpId="0" nodeType="withEffect" p14:presetBounceEnd="67000">
                                      <p:stCondLst>
                                        <p:cond delay="1750"/>
                                      </p:stCondLst>
                                      <p:childTnLst>
                                        <p:set>
                                          <p:cBhvr>
                                            <p:cTn id="73" dur="1" fill="hold">
                                              <p:stCondLst>
                                                <p:cond delay="0"/>
                                              </p:stCondLst>
                                            </p:cTn>
                                            <p:tgtEl>
                                              <p:spTgt spid="54">
                                                <p:txEl>
                                                  <p:pRg st="0" end="0"/>
                                                </p:txEl>
                                              </p:spTgt>
                                            </p:tgtEl>
                                            <p:attrNameLst>
                                              <p:attrName>style.visibility</p:attrName>
                                            </p:attrNameLst>
                                          </p:cBhvr>
                                          <p:to>
                                            <p:strVal val="visible"/>
                                          </p:to>
                                        </p:set>
                                        <p:anim calcmode="lin" valueType="num" p14:bounceEnd="67000">
                                          <p:cBhvr additive="base">
                                            <p:cTn id="74" dur="1000" fill="hold"/>
                                            <p:tgtEl>
                                              <p:spTgt spid="54">
                                                <p:txEl>
                                                  <p:pRg st="0" end="0"/>
                                                </p:txEl>
                                              </p:spTgt>
                                            </p:tgtEl>
                                            <p:attrNameLst>
                                              <p:attrName>ppt_x</p:attrName>
                                            </p:attrNameLst>
                                          </p:cBhvr>
                                          <p:tavLst>
                                            <p:tav tm="0">
                                              <p:val>
                                                <p:strVal val="0-#ppt_w/2"/>
                                              </p:val>
                                            </p:tav>
                                            <p:tav tm="100000">
                                              <p:val>
                                                <p:strVal val="#ppt_x"/>
                                              </p:val>
                                            </p:tav>
                                          </p:tavLst>
                                        </p:anim>
                                        <p:anim calcmode="lin" valueType="num" p14:bounceEnd="67000">
                                          <p:cBhvr additive="base">
                                            <p:cTn id="75" dur="1000" fill="hold"/>
                                            <p:tgtEl>
                                              <p:spTgt spid="54">
                                                <p:txEl>
                                                  <p:pRg st="0" end="0"/>
                                                </p:txEl>
                                              </p:spTgt>
                                            </p:tgtEl>
                                            <p:attrNameLst>
                                              <p:attrName>ppt_y</p:attrName>
                                            </p:attrNameLst>
                                          </p:cBhvr>
                                          <p:tavLst>
                                            <p:tav tm="0">
                                              <p:val>
                                                <p:strVal val="#ppt_y"/>
                                              </p:val>
                                            </p:tav>
                                            <p:tav tm="100000">
                                              <p:val>
                                                <p:strVal val="#ppt_y"/>
                                              </p:val>
                                            </p:tav>
                                          </p:tavLst>
                                        </p:anim>
                                      </p:childTnLst>
                                    </p:cTn>
                                  </p:par>
                                  <p:par>
                                    <p:cTn id="76" presetID="2" presetClass="entr" presetSubtype="8" fill="hold" grpId="0" nodeType="withEffect" p14:presetBounceEnd="67000">
                                      <p:stCondLst>
                                        <p:cond delay="1750"/>
                                      </p:stCondLst>
                                      <p:childTnLst>
                                        <p:set>
                                          <p:cBhvr>
                                            <p:cTn id="77" dur="1" fill="hold">
                                              <p:stCondLst>
                                                <p:cond delay="0"/>
                                              </p:stCondLst>
                                            </p:cTn>
                                            <p:tgtEl>
                                              <p:spTgt spid="56">
                                                <p:txEl>
                                                  <p:pRg st="0" end="0"/>
                                                </p:txEl>
                                              </p:spTgt>
                                            </p:tgtEl>
                                            <p:attrNameLst>
                                              <p:attrName>style.visibility</p:attrName>
                                            </p:attrNameLst>
                                          </p:cBhvr>
                                          <p:to>
                                            <p:strVal val="visible"/>
                                          </p:to>
                                        </p:set>
                                        <p:anim calcmode="lin" valueType="num" p14:bounceEnd="67000">
                                          <p:cBhvr additive="base">
                                            <p:cTn id="78" dur="1000" fill="hold"/>
                                            <p:tgtEl>
                                              <p:spTgt spid="56">
                                                <p:txEl>
                                                  <p:pRg st="0" end="0"/>
                                                </p:txEl>
                                              </p:spTgt>
                                            </p:tgtEl>
                                            <p:attrNameLst>
                                              <p:attrName>ppt_x</p:attrName>
                                            </p:attrNameLst>
                                          </p:cBhvr>
                                          <p:tavLst>
                                            <p:tav tm="0">
                                              <p:val>
                                                <p:strVal val="0-#ppt_w/2"/>
                                              </p:val>
                                            </p:tav>
                                            <p:tav tm="100000">
                                              <p:val>
                                                <p:strVal val="#ppt_x"/>
                                              </p:val>
                                            </p:tav>
                                          </p:tavLst>
                                        </p:anim>
                                        <p:anim calcmode="lin" valueType="num" p14:bounceEnd="67000">
                                          <p:cBhvr additive="base">
                                            <p:cTn id="79" dur="1000" fill="hold"/>
                                            <p:tgtEl>
                                              <p:spTgt spid="56">
                                                <p:txEl>
                                                  <p:pRg st="0" end="0"/>
                                                </p:txEl>
                                              </p:spTgt>
                                            </p:tgtEl>
                                            <p:attrNameLst>
                                              <p:attrName>ppt_y</p:attrName>
                                            </p:attrNameLst>
                                          </p:cBhvr>
                                          <p:tavLst>
                                            <p:tav tm="0">
                                              <p:val>
                                                <p:strVal val="#ppt_y"/>
                                              </p:val>
                                            </p:tav>
                                            <p:tav tm="100000">
                                              <p:val>
                                                <p:strVal val="#ppt_y"/>
                                              </p:val>
                                            </p:tav>
                                          </p:tavLst>
                                        </p:anim>
                                      </p:childTnLst>
                                    </p:cTn>
                                  </p:par>
                                  <p:par>
                                    <p:cTn id="80" presetID="2" presetClass="entr" presetSubtype="8" fill="hold" grpId="0" nodeType="withEffect" p14:presetBounceEnd="67000">
                                      <p:stCondLst>
                                        <p:cond delay="1750"/>
                                      </p:stCondLst>
                                      <p:childTnLst>
                                        <p:set>
                                          <p:cBhvr>
                                            <p:cTn id="81" dur="1" fill="hold">
                                              <p:stCondLst>
                                                <p:cond delay="0"/>
                                              </p:stCondLst>
                                            </p:cTn>
                                            <p:tgtEl>
                                              <p:spTgt spid="64">
                                                <p:txEl>
                                                  <p:pRg st="0" end="0"/>
                                                </p:txEl>
                                              </p:spTgt>
                                            </p:tgtEl>
                                            <p:attrNameLst>
                                              <p:attrName>style.visibility</p:attrName>
                                            </p:attrNameLst>
                                          </p:cBhvr>
                                          <p:to>
                                            <p:strVal val="visible"/>
                                          </p:to>
                                        </p:set>
                                        <p:anim calcmode="lin" valueType="num" p14:bounceEnd="67000">
                                          <p:cBhvr additive="base">
                                            <p:cTn id="82" dur="1000" fill="hold"/>
                                            <p:tgtEl>
                                              <p:spTgt spid="64">
                                                <p:txEl>
                                                  <p:pRg st="0" end="0"/>
                                                </p:txEl>
                                              </p:spTgt>
                                            </p:tgtEl>
                                            <p:attrNameLst>
                                              <p:attrName>ppt_x</p:attrName>
                                            </p:attrNameLst>
                                          </p:cBhvr>
                                          <p:tavLst>
                                            <p:tav tm="0">
                                              <p:val>
                                                <p:strVal val="0-#ppt_w/2"/>
                                              </p:val>
                                            </p:tav>
                                            <p:tav tm="100000">
                                              <p:val>
                                                <p:strVal val="#ppt_x"/>
                                              </p:val>
                                            </p:tav>
                                          </p:tavLst>
                                        </p:anim>
                                        <p:anim calcmode="lin" valueType="num" p14:bounceEnd="67000">
                                          <p:cBhvr additive="base">
                                            <p:cTn id="83" dur="1000" fill="hold"/>
                                            <p:tgtEl>
                                              <p:spTgt spid="64">
                                                <p:txEl>
                                                  <p:pRg st="0" end="0"/>
                                                </p:txEl>
                                              </p:spTgt>
                                            </p:tgtEl>
                                            <p:attrNameLst>
                                              <p:attrName>ppt_y</p:attrName>
                                            </p:attrNameLst>
                                          </p:cBhvr>
                                          <p:tavLst>
                                            <p:tav tm="0">
                                              <p:val>
                                                <p:strVal val="#ppt_y"/>
                                              </p:val>
                                            </p:tav>
                                            <p:tav tm="100000">
                                              <p:val>
                                                <p:strVal val="#ppt_y"/>
                                              </p:val>
                                            </p:tav>
                                          </p:tavLst>
                                        </p:anim>
                                      </p:childTnLst>
                                    </p:cTn>
                                  </p:par>
                                  <p:par>
                                    <p:cTn id="84" presetID="2" presetClass="entr" presetSubtype="2" fill="hold" grpId="0" nodeType="withEffect" p14:presetBounceEnd="67000">
                                      <p:stCondLst>
                                        <p:cond delay="1750"/>
                                      </p:stCondLst>
                                      <p:childTnLst>
                                        <p:set>
                                          <p:cBhvr>
                                            <p:cTn id="85" dur="1" fill="hold">
                                              <p:stCondLst>
                                                <p:cond delay="0"/>
                                              </p:stCondLst>
                                            </p:cTn>
                                            <p:tgtEl>
                                              <p:spTgt spid="58">
                                                <p:txEl>
                                                  <p:pRg st="0" end="0"/>
                                                </p:txEl>
                                              </p:spTgt>
                                            </p:tgtEl>
                                            <p:attrNameLst>
                                              <p:attrName>style.visibility</p:attrName>
                                            </p:attrNameLst>
                                          </p:cBhvr>
                                          <p:to>
                                            <p:strVal val="visible"/>
                                          </p:to>
                                        </p:set>
                                        <p:anim calcmode="lin" valueType="num" p14:bounceEnd="67000">
                                          <p:cBhvr additive="base">
                                            <p:cTn id="86" dur="1000" fill="hold"/>
                                            <p:tgtEl>
                                              <p:spTgt spid="58">
                                                <p:txEl>
                                                  <p:pRg st="0" end="0"/>
                                                </p:txEl>
                                              </p:spTgt>
                                            </p:tgtEl>
                                            <p:attrNameLst>
                                              <p:attrName>ppt_x</p:attrName>
                                            </p:attrNameLst>
                                          </p:cBhvr>
                                          <p:tavLst>
                                            <p:tav tm="0">
                                              <p:val>
                                                <p:strVal val="1+#ppt_w/2"/>
                                              </p:val>
                                            </p:tav>
                                            <p:tav tm="100000">
                                              <p:val>
                                                <p:strVal val="#ppt_x"/>
                                              </p:val>
                                            </p:tav>
                                          </p:tavLst>
                                        </p:anim>
                                        <p:anim calcmode="lin" valueType="num" p14:bounceEnd="67000">
                                          <p:cBhvr additive="base">
                                            <p:cTn id="87" dur="1000" fill="hold"/>
                                            <p:tgtEl>
                                              <p:spTgt spid="58">
                                                <p:txEl>
                                                  <p:pRg st="0" end="0"/>
                                                </p:txEl>
                                              </p:spTgt>
                                            </p:tgtEl>
                                            <p:attrNameLst>
                                              <p:attrName>ppt_y</p:attrName>
                                            </p:attrNameLst>
                                          </p:cBhvr>
                                          <p:tavLst>
                                            <p:tav tm="0">
                                              <p:val>
                                                <p:strVal val="#ppt_y"/>
                                              </p:val>
                                            </p:tav>
                                            <p:tav tm="100000">
                                              <p:val>
                                                <p:strVal val="#ppt_y"/>
                                              </p:val>
                                            </p:tav>
                                          </p:tavLst>
                                        </p:anim>
                                      </p:childTnLst>
                                    </p:cTn>
                                  </p:par>
                                  <p:par>
                                    <p:cTn id="88" presetID="2" presetClass="entr" presetSubtype="2" fill="hold" grpId="0" nodeType="withEffect" p14:presetBounceEnd="67000">
                                      <p:stCondLst>
                                        <p:cond delay="1750"/>
                                      </p:stCondLst>
                                      <p:childTnLst>
                                        <p:set>
                                          <p:cBhvr>
                                            <p:cTn id="89" dur="1" fill="hold">
                                              <p:stCondLst>
                                                <p:cond delay="0"/>
                                              </p:stCondLst>
                                            </p:cTn>
                                            <p:tgtEl>
                                              <p:spTgt spid="60">
                                                <p:txEl>
                                                  <p:pRg st="0" end="0"/>
                                                </p:txEl>
                                              </p:spTgt>
                                            </p:tgtEl>
                                            <p:attrNameLst>
                                              <p:attrName>style.visibility</p:attrName>
                                            </p:attrNameLst>
                                          </p:cBhvr>
                                          <p:to>
                                            <p:strVal val="visible"/>
                                          </p:to>
                                        </p:set>
                                        <p:anim calcmode="lin" valueType="num" p14:bounceEnd="67000">
                                          <p:cBhvr additive="base">
                                            <p:cTn id="90" dur="1000" fill="hold"/>
                                            <p:tgtEl>
                                              <p:spTgt spid="60">
                                                <p:txEl>
                                                  <p:pRg st="0" end="0"/>
                                                </p:txEl>
                                              </p:spTgt>
                                            </p:tgtEl>
                                            <p:attrNameLst>
                                              <p:attrName>ppt_x</p:attrName>
                                            </p:attrNameLst>
                                          </p:cBhvr>
                                          <p:tavLst>
                                            <p:tav tm="0">
                                              <p:val>
                                                <p:strVal val="1+#ppt_w/2"/>
                                              </p:val>
                                            </p:tav>
                                            <p:tav tm="100000">
                                              <p:val>
                                                <p:strVal val="#ppt_x"/>
                                              </p:val>
                                            </p:tav>
                                          </p:tavLst>
                                        </p:anim>
                                        <p:anim calcmode="lin" valueType="num" p14:bounceEnd="67000">
                                          <p:cBhvr additive="base">
                                            <p:cTn id="91" dur="1000" fill="hold"/>
                                            <p:tgtEl>
                                              <p:spTgt spid="60">
                                                <p:txEl>
                                                  <p:pRg st="0" end="0"/>
                                                </p:txEl>
                                              </p:spTgt>
                                            </p:tgtEl>
                                            <p:attrNameLst>
                                              <p:attrName>ppt_y</p:attrName>
                                            </p:attrNameLst>
                                          </p:cBhvr>
                                          <p:tavLst>
                                            <p:tav tm="0">
                                              <p:val>
                                                <p:strVal val="#ppt_y"/>
                                              </p:val>
                                            </p:tav>
                                            <p:tav tm="100000">
                                              <p:val>
                                                <p:strVal val="#ppt_y"/>
                                              </p:val>
                                            </p:tav>
                                          </p:tavLst>
                                        </p:anim>
                                      </p:childTnLst>
                                    </p:cTn>
                                  </p:par>
                                  <p:par>
                                    <p:cTn id="92" presetID="2" presetClass="entr" presetSubtype="2" fill="hold" grpId="0" nodeType="withEffect" p14:presetBounceEnd="67000">
                                      <p:stCondLst>
                                        <p:cond delay="1750"/>
                                      </p:stCondLst>
                                      <p:childTnLst>
                                        <p:set>
                                          <p:cBhvr>
                                            <p:cTn id="93" dur="1" fill="hold">
                                              <p:stCondLst>
                                                <p:cond delay="0"/>
                                              </p:stCondLst>
                                            </p:cTn>
                                            <p:tgtEl>
                                              <p:spTgt spid="62">
                                                <p:txEl>
                                                  <p:pRg st="0" end="0"/>
                                                </p:txEl>
                                              </p:spTgt>
                                            </p:tgtEl>
                                            <p:attrNameLst>
                                              <p:attrName>style.visibility</p:attrName>
                                            </p:attrNameLst>
                                          </p:cBhvr>
                                          <p:to>
                                            <p:strVal val="visible"/>
                                          </p:to>
                                        </p:set>
                                        <p:anim calcmode="lin" valueType="num" p14:bounceEnd="67000">
                                          <p:cBhvr additive="base">
                                            <p:cTn id="94" dur="1000" fill="hold"/>
                                            <p:tgtEl>
                                              <p:spTgt spid="62">
                                                <p:txEl>
                                                  <p:pRg st="0" end="0"/>
                                                </p:txEl>
                                              </p:spTgt>
                                            </p:tgtEl>
                                            <p:attrNameLst>
                                              <p:attrName>ppt_x</p:attrName>
                                            </p:attrNameLst>
                                          </p:cBhvr>
                                          <p:tavLst>
                                            <p:tav tm="0">
                                              <p:val>
                                                <p:strVal val="1+#ppt_w/2"/>
                                              </p:val>
                                            </p:tav>
                                            <p:tav tm="100000">
                                              <p:val>
                                                <p:strVal val="#ppt_x"/>
                                              </p:val>
                                            </p:tav>
                                          </p:tavLst>
                                        </p:anim>
                                        <p:anim calcmode="lin" valueType="num" p14:bounceEnd="67000">
                                          <p:cBhvr additive="base">
                                            <p:cTn id="95" dur="1000" fill="hold"/>
                                            <p:tgtEl>
                                              <p:spTgt spid="62">
                                                <p:txEl>
                                                  <p:pRg st="0" end="0"/>
                                                </p:txEl>
                                              </p:spTgt>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0" grpId="0" animBg="1"/>
          <p:bldP spid="21" grpId="0" animBg="1"/>
          <p:bldP spid="22" grpId="0" animBg="1"/>
          <p:bldP spid="23" grpId="0" animBg="1"/>
          <p:bldP spid="24" grpId="0" animBg="1"/>
          <p:bldP spid="25" grpId="0" animBg="1"/>
          <p:bldP spid="26" grpId="0" animBg="1"/>
          <p:bldP spid="52" grpId="0" build="p"/>
          <p:bldP spid="54" grpId="0" build="p"/>
          <p:bldP spid="56" grpId="0" build="p"/>
          <p:bldP spid="58" grpId="0" build="p"/>
          <p:bldP spid="60" grpId="0" build="p"/>
          <p:bldP spid="62" grpId="0" build="p"/>
          <p:bldP spid="64" grpId="0" build="p"/>
        </p:bldLst>
      </p:timing>
    </mc:Choice>
    <mc:Fallback>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1" fill="hold" nodeType="withEffect">
                                      <p:stCondLst>
                                        <p:cond delay="0"/>
                                      </p:stCondLst>
                                      <p:childTnLst>
                                        <p:set>
                                          <p:cBhvr>
                                            <p:cTn id="6" dur="1" fill="hold">
                                              <p:stCondLst>
                                                <p:cond delay="0"/>
                                              </p:stCondLst>
                                            </p:cTn>
                                            <p:tgtEl>
                                              <p:spTgt spid="30"/>
                                            </p:tgtEl>
                                            <p:attrNameLst>
                                              <p:attrName>style.visibility</p:attrName>
                                            </p:attrNameLst>
                                          </p:cBhvr>
                                          <p:to>
                                            <p:strVal val="visible"/>
                                          </p:to>
                                        </p:set>
                                        <p:anim calcmode="lin" valueType="num">
                                          <p:cBhvr additive="base">
                                            <p:cTn id="7" dur="1000" fill="hold"/>
                                            <p:tgtEl>
                                              <p:spTgt spid="30"/>
                                            </p:tgtEl>
                                            <p:attrNameLst>
                                              <p:attrName>ppt_x</p:attrName>
                                            </p:attrNameLst>
                                          </p:cBhvr>
                                          <p:tavLst>
                                            <p:tav tm="0">
                                              <p:val>
                                                <p:strVal val="#ppt_x"/>
                                              </p:val>
                                            </p:tav>
                                            <p:tav tm="100000">
                                              <p:val>
                                                <p:strVal val="#ppt_x"/>
                                              </p:val>
                                            </p:tav>
                                          </p:tavLst>
                                        </p:anim>
                                        <p:anim calcmode="lin" valueType="num">
                                          <p:cBhvr additive="base">
                                            <p:cTn id="8" dur="1000" fill="hold"/>
                                            <p:tgtEl>
                                              <p:spTgt spid="30"/>
                                            </p:tgtEl>
                                            <p:attrNameLst>
                                              <p:attrName>ppt_y</p:attrName>
                                            </p:attrNameLst>
                                          </p:cBhvr>
                                          <p:tavLst>
                                            <p:tav tm="0">
                                              <p:val>
                                                <p:strVal val="0-#ppt_h/2"/>
                                              </p:val>
                                            </p:tav>
                                            <p:tav tm="100000">
                                              <p:val>
                                                <p:strVal val="#ppt_y"/>
                                              </p:val>
                                            </p:tav>
                                          </p:tavLst>
                                        </p:anim>
                                      </p:childTnLst>
                                    </p:cTn>
                                  </p:par>
                                  <p:par>
                                    <p:cTn id="9" presetID="2" presetClass="entr" presetSubtype="1" fill="hold" nodeType="withEffect">
                                      <p:stCondLst>
                                        <p:cond delay="200"/>
                                      </p:stCondLst>
                                      <p:childTnLst>
                                        <p:set>
                                          <p:cBhvr>
                                            <p:cTn id="10" dur="1" fill="hold">
                                              <p:stCondLst>
                                                <p:cond delay="0"/>
                                              </p:stCondLst>
                                            </p:cTn>
                                            <p:tgtEl>
                                              <p:spTgt spid="31"/>
                                            </p:tgtEl>
                                            <p:attrNameLst>
                                              <p:attrName>style.visibility</p:attrName>
                                            </p:attrNameLst>
                                          </p:cBhvr>
                                          <p:to>
                                            <p:strVal val="visible"/>
                                          </p:to>
                                        </p:set>
                                        <p:anim calcmode="lin" valueType="num">
                                          <p:cBhvr additive="base">
                                            <p:cTn id="11" dur="1000" fill="hold"/>
                                            <p:tgtEl>
                                              <p:spTgt spid="31"/>
                                            </p:tgtEl>
                                            <p:attrNameLst>
                                              <p:attrName>ppt_x</p:attrName>
                                            </p:attrNameLst>
                                          </p:cBhvr>
                                          <p:tavLst>
                                            <p:tav tm="0">
                                              <p:val>
                                                <p:strVal val="#ppt_x"/>
                                              </p:val>
                                            </p:tav>
                                            <p:tav tm="100000">
                                              <p:val>
                                                <p:strVal val="#ppt_x"/>
                                              </p:val>
                                            </p:tav>
                                          </p:tavLst>
                                        </p:anim>
                                        <p:anim calcmode="lin" valueType="num">
                                          <p:cBhvr additive="base">
                                            <p:cTn id="12" dur="1000" fill="hold"/>
                                            <p:tgtEl>
                                              <p:spTgt spid="31"/>
                                            </p:tgtEl>
                                            <p:attrNameLst>
                                              <p:attrName>ppt_y</p:attrName>
                                            </p:attrNameLst>
                                          </p:cBhvr>
                                          <p:tavLst>
                                            <p:tav tm="0">
                                              <p:val>
                                                <p:strVal val="0-#ppt_h/2"/>
                                              </p:val>
                                            </p:tav>
                                            <p:tav tm="100000">
                                              <p:val>
                                                <p:strVal val="#ppt_y"/>
                                              </p:val>
                                            </p:tav>
                                          </p:tavLst>
                                        </p:anim>
                                      </p:childTnLst>
                                    </p:cTn>
                                  </p:par>
                                  <p:par>
                                    <p:cTn id="13" presetID="2" presetClass="entr" presetSubtype="1" fill="hold" nodeType="withEffect">
                                      <p:stCondLst>
                                        <p:cond delay="400"/>
                                      </p:stCondLst>
                                      <p:childTnLst>
                                        <p:set>
                                          <p:cBhvr>
                                            <p:cTn id="14" dur="1" fill="hold">
                                              <p:stCondLst>
                                                <p:cond delay="0"/>
                                              </p:stCondLst>
                                            </p:cTn>
                                            <p:tgtEl>
                                              <p:spTgt spid="32"/>
                                            </p:tgtEl>
                                            <p:attrNameLst>
                                              <p:attrName>style.visibility</p:attrName>
                                            </p:attrNameLst>
                                          </p:cBhvr>
                                          <p:to>
                                            <p:strVal val="visible"/>
                                          </p:to>
                                        </p:set>
                                        <p:anim calcmode="lin" valueType="num">
                                          <p:cBhvr additive="base">
                                            <p:cTn id="15" dur="1000" fill="hold"/>
                                            <p:tgtEl>
                                              <p:spTgt spid="32"/>
                                            </p:tgtEl>
                                            <p:attrNameLst>
                                              <p:attrName>ppt_x</p:attrName>
                                            </p:attrNameLst>
                                          </p:cBhvr>
                                          <p:tavLst>
                                            <p:tav tm="0">
                                              <p:val>
                                                <p:strVal val="#ppt_x"/>
                                              </p:val>
                                            </p:tav>
                                            <p:tav tm="100000">
                                              <p:val>
                                                <p:strVal val="#ppt_x"/>
                                              </p:val>
                                            </p:tav>
                                          </p:tavLst>
                                        </p:anim>
                                        <p:anim calcmode="lin" valueType="num">
                                          <p:cBhvr additive="base">
                                            <p:cTn id="16" dur="1000" fill="hold"/>
                                            <p:tgtEl>
                                              <p:spTgt spid="32"/>
                                            </p:tgtEl>
                                            <p:attrNameLst>
                                              <p:attrName>ppt_y</p:attrName>
                                            </p:attrNameLst>
                                          </p:cBhvr>
                                          <p:tavLst>
                                            <p:tav tm="0">
                                              <p:val>
                                                <p:strVal val="0-#ppt_h/2"/>
                                              </p:val>
                                            </p:tav>
                                            <p:tav tm="100000">
                                              <p:val>
                                                <p:strVal val="#ppt_y"/>
                                              </p:val>
                                            </p:tav>
                                          </p:tavLst>
                                        </p:anim>
                                      </p:childTnLst>
                                    </p:cTn>
                                  </p:par>
                                  <p:par>
                                    <p:cTn id="17" presetID="2" presetClass="entr" presetSubtype="4" fill="hold" nodeType="withEffect">
                                      <p:stCondLst>
                                        <p:cond delay="600"/>
                                      </p:stCondLst>
                                      <p:childTnLst>
                                        <p:set>
                                          <p:cBhvr>
                                            <p:cTn id="18" dur="1" fill="hold">
                                              <p:stCondLst>
                                                <p:cond delay="0"/>
                                              </p:stCondLst>
                                            </p:cTn>
                                            <p:tgtEl>
                                              <p:spTgt spid="33"/>
                                            </p:tgtEl>
                                            <p:attrNameLst>
                                              <p:attrName>style.visibility</p:attrName>
                                            </p:attrNameLst>
                                          </p:cBhvr>
                                          <p:to>
                                            <p:strVal val="visible"/>
                                          </p:to>
                                        </p:set>
                                        <p:anim calcmode="lin" valueType="num">
                                          <p:cBhvr additive="base">
                                            <p:cTn id="19" dur="1000" fill="hold"/>
                                            <p:tgtEl>
                                              <p:spTgt spid="33"/>
                                            </p:tgtEl>
                                            <p:attrNameLst>
                                              <p:attrName>ppt_x</p:attrName>
                                            </p:attrNameLst>
                                          </p:cBhvr>
                                          <p:tavLst>
                                            <p:tav tm="0">
                                              <p:val>
                                                <p:strVal val="#ppt_x"/>
                                              </p:val>
                                            </p:tav>
                                            <p:tav tm="100000">
                                              <p:val>
                                                <p:strVal val="#ppt_x"/>
                                              </p:val>
                                            </p:tav>
                                          </p:tavLst>
                                        </p:anim>
                                        <p:anim calcmode="lin" valueType="num">
                                          <p:cBhvr additive="base">
                                            <p:cTn id="20" dur="1000" fill="hold"/>
                                            <p:tgtEl>
                                              <p:spTgt spid="33"/>
                                            </p:tgtEl>
                                            <p:attrNameLst>
                                              <p:attrName>ppt_y</p:attrName>
                                            </p:attrNameLst>
                                          </p:cBhvr>
                                          <p:tavLst>
                                            <p:tav tm="0">
                                              <p:val>
                                                <p:strVal val="1+#ppt_h/2"/>
                                              </p:val>
                                            </p:tav>
                                            <p:tav tm="100000">
                                              <p:val>
                                                <p:strVal val="#ppt_y"/>
                                              </p:val>
                                            </p:tav>
                                          </p:tavLst>
                                        </p:anim>
                                      </p:childTnLst>
                                    </p:cTn>
                                  </p:par>
                                  <p:par>
                                    <p:cTn id="21" presetID="2" presetClass="entr" presetSubtype="4" fill="hold" nodeType="withEffect">
                                      <p:stCondLst>
                                        <p:cond delay="800"/>
                                      </p:stCondLst>
                                      <p:childTnLst>
                                        <p:set>
                                          <p:cBhvr>
                                            <p:cTn id="22" dur="1" fill="hold">
                                              <p:stCondLst>
                                                <p:cond delay="0"/>
                                              </p:stCondLst>
                                            </p:cTn>
                                            <p:tgtEl>
                                              <p:spTgt spid="34"/>
                                            </p:tgtEl>
                                            <p:attrNameLst>
                                              <p:attrName>style.visibility</p:attrName>
                                            </p:attrNameLst>
                                          </p:cBhvr>
                                          <p:to>
                                            <p:strVal val="visible"/>
                                          </p:to>
                                        </p:set>
                                        <p:anim calcmode="lin" valueType="num">
                                          <p:cBhvr additive="base">
                                            <p:cTn id="23" dur="1000" fill="hold"/>
                                            <p:tgtEl>
                                              <p:spTgt spid="34"/>
                                            </p:tgtEl>
                                            <p:attrNameLst>
                                              <p:attrName>ppt_x</p:attrName>
                                            </p:attrNameLst>
                                          </p:cBhvr>
                                          <p:tavLst>
                                            <p:tav tm="0">
                                              <p:val>
                                                <p:strVal val="#ppt_x"/>
                                              </p:val>
                                            </p:tav>
                                            <p:tav tm="100000">
                                              <p:val>
                                                <p:strVal val="#ppt_x"/>
                                              </p:val>
                                            </p:tav>
                                          </p:tavLst>
                                        </p:anim>
                                        <p:anim calcmode="lin" valueType="num">
                                          <p:cBhvr additive="base">
                                            <p:cTn id="24" dur="1000" fill="hold"/>
                                            <p:tgtEl>
                                              <p:spTgt spid="34"/>
                                            </p:tgtEl>
                                            <p:attrNameLst>
                                              <p:attrName>ppt_y</p:attrName>
                                            </p:attrNameLst>
                                          </p:cBhvr>
                                          <p:tavLst>
                                            <p:tav tm="0">
                                              <p:val>
                                                <p:strVal val="1+#ppt_h/2"/>
                                              </p:val>
                                            </p:tav>
                                            <p:tav tm="100000">
                                              <p:val>
                                                <p:strVal val="#ppt_y"/>
                                              </p:val>
                                            </p:tav>
                                          </p:tavLst>
                                        </p:anim>
                                      </p:childTnLst>
                                    </p:cTn>
                                  </p:par>
                                  <p:par>
                                    <p:cTn id="25" presetID="2" presetClass="entr" presetSubtype="4" fill="hold" nodeType="withEffect">
                                      <p:stCondLst>
                                        <p:cond delay="1000"/>
                                      </p:stCondLst>
                                      <p:childTnLst>
                                        <p:set>
                                          <p:cBhvr>
                                            <p:cTn id="26" dur="1" fill="hold">
                                              <p:stCondLst>
                                                <p:cond delay="0"/>
                                              </p:stCondLst>
                                            </p:cTn>
                                            <p:tgtEl>
                                              <p:spTgt spid="35"/>
                                            </p:tgtEl>
                                            <p:attrNameLst>
                                              <p:attrName>style.visibility</p:attrName>
                                            </p:attrNameLst>
                                          </p:cBhvr>
                                          <p:to>
                                            <p:strVal val="visible"/>
                                          </p:to>
                                        </p:set>
                                        <p:anim calcmode="lin" valueType="num">
                                          <p:cBhvr additive="base">
                                            <p:cTn id="27" dur="1000" fill="hold"/>
                                            <p:tgtEl>
                                              <p:spTgt spid="35"/>
                                            </p:tgtEl>
                                            <p:attrNameLst>
                                              <p:attrName>ppt_x</p:attrName>
                                            </p:attrNameLst>
                                          </p:cBhvr>
                                          <p:tavLst>
                                            <p:tav tm="0">
                                              <p:val>
                                                <p:strVal val="#ppt_x"/>
                                              </p:val>
                                            </p:tav>
                                            <p:tav tm="100000">
                                              <p:val>
                                                <p:strVal val="#ppt_x"/>
                                              </p:val>
                                            </p:tav>
                                          </p:tavLst>
                                        </p:anim>
                                        <p:anim calcmode="lin" valueType="num">
                                          <p:cBhvr additive="base">
                                            <p:cTn id="28" dur="1000" fill="hold"/>
                                            <p:tgtEl>
                                              <p:spTgt spid="35"/>
                                            </p:tgtEl>
                                            <p:attrNameLst>
                                              <p:attrName>ppt_y</p:attrName>
                                            </p:attrNameLst>
                                          </p:cBhvr>
                                          <p:tavLst>
                                            <p:tav tm="0">
                                              <p:val>
                                                <p:strVal val="1+#ppt_h/2"/>
                                              </p:val>
                                            </p:tav>
                                            <p:tav tm="100000">
                                              <p:val>
                                                <p:strVal val="#ppt_y"/>
                                              </p:val>
                                            </p:tav>
                                          </p:tavLst>
                                        </p:anim>
                                      </p:childTnLst>
                                    </p:cTn>
                                  </p:par>
                                  <p:par>
                                    <p:cTn id="29" presetID="2" presetClass="entr" presetSubtype="4" fill="hold" nodeType="withEffect">
                                      <p:stCondLst>
                                        <p:cond delay="1200"/>
                                      </p:stCondLst>
                                      <p:childTnLst>
                                        <p:set>
                                          <p:cBhvr>
                                            <p:cTn id="30" dur="1" fill="hold">
                                              <p:stCondLst>
                                                <p:cond delay="0"/>
                                              </p:stCondLst>
                                            </p:cTn>
                                            <p:tgtEl>
                                              <p:spTgt spid="36"/>
                                            </p:tgtEl>
                                            <p:attrNameLst>
                                              <p:attrName>style.visibility</p:attrName>
                                            </p:attrNameLst>
                                          </p:cBhvr>
                                          <p:to>
                                            <p:strVal val="visible"/>
                                          </p:to>
                                        </p:set>
                                        <p:anim calcmode="lin" valueType="num">
                                          <p:cBhvr additive="base">
                                            <p:cTn id="31" dur="1000" fill="hold"/>
                                            <p:tgtEl>
                                              <p:spTgt spid="36"/>
                                            </p:tgtEl>
                                            <p:attrNameLst>
                                              <p:attrName>ppt_x</p:attrName>
                                            </p:attrNameLst>
                                          </p:cBhvr>
                                          <p:tavLst>
                                            <p:tav tm="0">
                                              <p:val>
                                                <p:strVal val="#ppt_x"/>
                                              </p:val>
                                            </p:tav>
                                            <p:tav tm="100000">
                                              <p:val>
                                                <p:strVal val="#ppt_x"/>
                                              </p:val>
                                            </p:tav>
                                          </p:tavLst>
                                        </p:anim>
                                        <p:anim calcmode="lin" valueType="num">
                                          <p:cBhvr additive="base">
                                            <p:cTn id="32" dur="1000" fill="hold"/>
                                            <p:tgtEl>
                                              <p:spTgt spid="36"/>
                                            </p:tgtEl>
                                            <p:attrNameLst>
                                              <p:attrName>ppt_y</p:attrName>
                                            </p:attrNameLst>
                                          </p:cBhvr>
                                          <p:tavLst>
                                            <p:tav tm="0">
                                              <p:val>
                                                <p:strVal val="1+#ppt_h/2"/>
                                              </p:val>
                                            </p:tav>
                                            <p:tav tm="100000">
                                              <p:val>
                                                <p:strVal val="#ppt_y"/>
                                              </p:val>
                                            </p:tav>
                                          </p:tavLst>
                                        </p:anim>
                                      </p:childTnLst>
                                    </p:cTn>
                                  </p:par>
                                  <p:par>
                                    <p:cTn id="33" presetID="53" presetClass="entr" presetSubtype="16" fill="hold" grpId="0" nodeType="withEffect">
                                      <p:stCondLst>
                                        <p:cond delay="100"/>
                                      </p:stCondLst>
                                      <p:childTnLst>
                                        <p:set>
                                          <p:cBhvr>
                                            <p:cTn id="34" dur="1" fill="hold">
                                              <p:stCondLst>
                                                <p:cond delay="0"/>
                                              </p:stCondLst>
                                            </p:cTn>
                                            <p:tgtEl>
                                              <p:spTgt spid="21"/>
                                            </p:tgtEl>
                                            <p:attrNameLst>
                                              <p:attrName>style.visibility</p:attrName>
                                            </p:attrNameLst>
                                          </p:cBhvr>
                                          <p:to>
                                            <p:strVal val="visible"/>
                                          </p:to>
                                        </p:set>
                                        <p:anim calcmode="lin" valueType="num">
                                          <p:cBhvr>
                                            <p:cTn id="35" dur="500" fill="hold"/>
                                            <p:tgtEl>
                                              <p:spTgt spid="21"/>
                                            </p:tgtEl>
                                            <p:attrNameLst>
                                              <p:attrName>ppt_w</p:attrName>
                                            </p:attrNameLst>
                                          </p:cBhvr>
                                          <p:tavLst>
                                            <p:tav tm="0">
                                              <p:val>
                                                <p:fltVal val="0"/>
                                              </p:val>
                                            </p:tav>
                                            <p:tav tm="100000">
                                              <p:val>
                                                <p:strVal val="#ppt_w"/>
                                              </p:val>
                                            </p:tav>
                                          </p:tavLst>
                                        </p:anim>
                                        <p:anim calcmode="lin" valueType="num">
                                          <p:cBhvr>
                                            <p:cTn id="36" dur="500" fill="hold"/>
                                            <p:tgtEl>
                                              <p:spTgt spid="21"/>
                                            </p:tgtEl>
                                            <p:attrNameLst>
                                              <p:attrName>ppt_h</p:attrName>
                                            </p:attrNameLst>
                                          </p:cBhvr>
                                          <p:tavLst>
                                            <p:tav tm="0">
                                              <p:val>
                                                <p:fltVal val="0"/>
                                              </p:val>
                                            </p:tav>
                                            <p:tav tm="100000">
                                              <p:val>
                                                <p:strVal val="#ppt_h"/>
                                              </p:val>
                                            </p:tav>
                                          </p:tavLst>
                                        </p:anim>
                                        <p:animEffect transition="in" filter="fade">
                                          <p:cBhvr>
                                            <p:cTn id="37" dur="500"/>
                                            <p:tgtEl>
                                              <p:spTgt spid="21"/>
                                            </p:tgtEl>
                                          </p:cBhvr>
                                        </p:animEffect>
                                      </p:childTnLst>
                                    </p:cTn>
                                  </p:par>
                                  <p:par>
                                    <p:cTn id="38" presetID="53" presetClass="entr" presetSubtype="16" fill="hold" grpId="0" nodeType="withEffect">
                                      <p:stCondLst>
                                        <p:cond delay="300"/>
                                      </p:stCondLst>
                                      <p:childTnLst>
                                        <p:set>
                                          <p:cBhvr>
                                            <p:cTn id="39" dur="1" fill="hold">
                                              <p:stCondLst>
                                                <p:cond delay="0"/>
                                              </p:stCondLst>
                                            </p:cTn>
                                            <p:tgtEl>
                                              <p:spTgt spid="24"/>
                                            </p:tgtEl>
                                            <p:attrNameLst>
                                              <p:attrName>style.visibility</p:attrName>
                                            </p:attrNameLst>
                                          </p:cBhvr>
                                          <p:to>
                                            <p:strVal val="visible"/>
                                          </p:to>
                                        </p:set>
                                        <p:anim calcmode="lin" valueType="num">
                                          <p:cBhvr>
                                            <p:cTn id="40" dur="500" fill="hold"/>
                                            <p:tgtEl>
                                              <p:spTgt spid="24"/>
                                            </p:tgtEl>
                                            <p:attrNameLst>
                                              <p:attrName>ppt_w</p:attrName>
                                            </p:attrNameLst>
                                          </p:cBhvr>
                                          <p:tavLst>
                                            <p:tav tm="0">
                                              <p:val>
                                                <p:fltVal val="0"/>
                                              </p:val>
                                            </p:tav>
                                            <p:tav tm="100000">
                                              <p:val>
                                                <p:strVal val="#ppt_w"/>
                                              </p:val>
                                            </p:tav>
                                          </p:tavLst>
                                        </p:anim>
                                        <p:anim calcmode="lin" valueType="num">
                                          <p:cBhvr>
                                            <p:cTn id="41" dur="500" fill="hold"/>
                                            <p:tgtEl>
                                              <p:spTgt spid="24"/>
                                            </p:tgtEl>
                                            <p:attrNameLst>
                                              <p:attrName>ppt_h</p:attrName>
                                            </p:attrNameLst>
                                          </p:cBhvr>
                                          <p:tavLst>
                                            <p:tav tm="0">
                                              <p:val>
                                                <p:fltVal val="0"/>
                                              </p:val>
                                            </p:tav>
                                            <p:tav tm="100000">
                                              <p:val>
                                                <p:strVal val="#ppt_h"/>
                                              </p:val>
                                            </p:tav>
                                          </p:tavLst>
                                        </p:anim>
                                        <p:animEffect transition="in" filter="fade">
                                          <p:cBhvr>
                                            <p:cTn id="42" dur="500"/>
                                            <p:tgtEl>
                                              <p:spTgt spid="24"/>
                                            </p:tgtEl>
                                          </p:cBhvr>
                                        </p:animEffect>
                                      </p:childTnLst>
                                    </p:cTn>
                                  </p:par>
                                  <p:par>
                                    <p:cTn id="43" presetID="53" presetClass="entr" presetSubtype="16" fill="hold" grpId="0" nodeType="withEffect">
                                      <p:stCondLst>
                                        <p:cond delay="500"/>
                                      </p:stCondLst>
                                      <p:childTnLst>
                                        <p:set>
                                          <p:cBhvr>
                                            <p:cTn id="44" dur="1" fill="hold">
                                              <p:stCondLst>
                                                <p:cond delay="0"/>
                                              </p:stCondLst>
                                            </p:cTn>
                                            <p:tgtEl>
                                              <p:spTgt spid="23"/>
                                            </p:tgtEl>
                                            <p:attrNameLst>
                                              <p:attrName>style.visibility</p:attrName>
                                            </p:attrNameLst>
                                          </p:cBhvr>
                                          <p:to>
                                            <p:strVal val="visible"/>
                                          </p:to>
                                        </p:set>
                                        <p:anim calcmode="lin" valueType="num">
                                          <p:cBhvr>
                                            <p:cTn id="45" dur="500" fill="hold"/>
                                            <p:tgtEl>
                                              <p:spTgt spid="23"/>
                                            </p:tgtEl>
                                            <p:attrNameLst>
                                              <p:attrName>ppt_w</p:attrName>
                                            </p:attrNameLst>
                                          </p:cBhvr>
                                          <p:tavLst>
                                            <p:tav tm="0">
                                              <p:val>
                                                <p:fltVal val="0"/>
                                              </p:val>
                                            </p:tav>
                                            <p:tav tm="100000">
                                              <p:val>
                                                <p:strVal val="#ppt_w"/>
                                              </p:val>
                                            </p:tav>
                                          </p:tavLst>
                                        </p:anim>
                                        <p:anim calcmode="lin" valueType="num">
                                          <p:cBhvr>
                                            <p:cTn id="46" dur="500" fill="hold"/>
                                            <p:tgtEl>
                                              <p:spTgt spid="23"/>
                                            </p:tgtEl>
                                            <p:attrNameLst>
                                              <p:attrName>ppt_h</p:attrName>
                                            </p:attrNameLst>
                                          </p:cBhvr>
                                          <p:tavLst>
                                            <p:tav tm="0">
                                              <p:val>
                                                <p:fltVal val="0"/>
                                              </p:val>
                                            </p:tav>
                                            <p:tav tm="100000">
                                              <p:val>
                                                <p:strVal val="#ppt_h"/>
                                              </p:val>
                                            </p:tav>
                                          </p:tavLst>
                                        </p:anim>
                                        <p:animEffect transition="in" filter="fade">
                                          <p:cBhvr>
                                            <p:cTn id="47" dur="500"/>
                                            <p:tgtEl>
                                              <p:spTgt spid="23"/>
                                            </p:tgtEl>
                                          </p:cBhvr>
                                        </p:animEffect>
                                      </p:childTnLst>
                                    </p:cTn>
                                  </p:par>
                                  <p:par>
                                    <p:cTn id="48" presetID="53" presetClass="entr" presetSubtype="16" fill="hold" grpId="0" nodeType="withEffect">
                                      <p:stCondLst>
                                        <p:cond delay="700"/>
                                      </p:stCondLst>
                                      <p:childTnLst>
                                        <p:set>
                                          <p:cBhvr>
                                            <p:cTn id="49" dur="1" fill="hold">
                                              <p:stCondLst>
                                                <p:cond delay="0"/>
                                              </p:stCondLst>
                                            </p:cTn>
                                            <p:tgtEl>
                                              <p:spTgt spid="25"/>
                                            </p:tgtEl>
                                            <p:attrNameLst>
                                              <p:attrName>style.visibility</p:attrName>
                                            </p:attrNameLst>
                                          </p:cBhvr>
                                          <p:to>
                                            <p:strVal val="visible"/>
                                          </p:to>
                                        </p:set>
                                        <p:anim calcmode="lin" valueType="num">
                                          <p:cBhvr>
                                            <p:cTn id="50" dur="500" fill="hold"/>
                                            <p:tgtEl>
                                              <p:spTgt spid="25"/>
                                            </p:tgtEl>
                                            <p:attrNameLst>
                                              <p:attrName>ppt_w</p:attrName>
                                            </p:attrNameLst>
                                          </p:cBhvr>
                                          <p:tavLst>
                                            <p:tav tm="0">
                                              <p:val>
                                                <p:fltVal val="0"/>
                                              </p:val>
                                            </p:tav>
                                            <p:tav tm="100000">
                                              <p:val>
                                                <p:strVal val="#ppt_w"/>
                                              </p:val>
                                            </p:tav>
                                          </p:tavLst>
                                        </p:anim>
                                        <p:anim calcmode="lin" valueType="num">
                                          <p:cBhvr>
                                            <p:cTn id="51" dur="500" fill="hold"/>
                                            <p:tgtEl>
                                              <p:spTgt spid="25"/>
                                            </p:tgtEl>
                                            <p:attrNameLst>
                                              <p:attrName>ppt_h</p:attrName>
                                            </p:attrNameLst>
                                          </p:cBhvr>
                                          <p:tavLst>
                                            <p:tav tm="0">
                                              <p:val>
                                                <p:fltVal val="0"/>
                                              </p:val>
                                            </p:tav>
                                            <p:tav tm="100000">
                                              <p:val>
                                                <p:strVal val="#ppt_h"/>
                                              </p:val>
                                            </p:tav>
                                          </p:tavLst>
                                        </p:anim>
                                        <p:animEffect transition="in" filter="fade">
                                          <p:cBhvr>
                                            <p:cTn id="52" dur="500"/>
                                            <p:tgtEl>
                                              <p:spTgt spid="25"/>
                                            </p:tgtEl>
                                          </p:cBhvr>
                                        </p:animEffect>
                                      </p:childTnLst>
                                    </p:cTn>
                                  </p:par>
                                  <p:par>
                                    <p:cTn id="53" presetID="53" presetClass="entr" presetSubtype="16" fill="hold" grpId="0" nodeType="withEffect">
                                      <p:stCondLst>
                                        <p:cond delay="900"/>
                                      </p:stCondLst>
                                      <p:childTnLst>
                                        <p:set>
                                          <p:cBhvr>
                                            <p:cTn id="54" dur="1" fill="hold">
                                              <p:stCondLst>
                                                <p:cond delay="0"/>
                                              </p:stCondLst>
                                            </p:cTn>
                                            <p:tgtEl>
                                              <p:spTgt spid="20"/>
                                            </p:tgtEl>
                                            <p:attrNameLst>
                                              <p:attrName>style.visibility</p:attrName>
                                            </p:attrNameLst>
                                          </p:cBhvr>
                                          <p:to>
                                            <p:strVal val="visible"/>
                                          </p:to>
                                        </p:set>
                                        <p:anim calcmode="lin" valueType="num">
                                          <p:cBhvr>
                                            <p:cTn id="55" dur="500" fill="hold"/>
                                            <p:tgtEl>
                                              <p:spTgt spid="20"/>
                                            </p:tgtEl>
                                            <p:attrNameLst>
                                              <p:attrName>ppt_w</p:attrName>
                                            </p:attrNameLst>
                                          </p:cBhvr>
                                          <p:tavLst>
                                            <p:tav tm="0">
                                              <p:val>
                                                <p:fltVal val="0"/>
                                              </p:val>
                                            </p:tav>
                                            <p:tav tm="100000">
                                              <p:val>
                                                <p:strVal val="#ppt_w"/>
                                              </p:val>
                                            </p:tav>
                                          </p:tavLst>
                                        </p:anim>
                                        <p:anim calcmode="lin" valueType="num">
                                          <p:cBhvr>
                                            <p:cTn id="56" dur="500" fill="hold"/>
                                            <p:tgtEl>
                                              <p:spTgt spid="20"/>
                                            </p:tgtEl>
                                            <p:attrNameLst>
                                              <p:attrName>ppt_h</p:attrName>
                                            </p:attrNameLst>
                                          </p:cBhvr>
                                          <p:tavLst>
                                            <p:tav tm="0">
                                              <p:val>
                                                <p:fltVal val="0"/>
                                              </p:val>
                                            </p:tav>
                                            <p:tav tm="100000">
                                              <p:val>
                                                <p:strVal val="#ppt_h"/>
                                              </p:val>
                                            </p:tav>
                                          </p:tavLst>
                                        </p:anim>
                                        <p:animEffect transition="in" filter="fade">
                                          <p:cBhvr>
                                            <p:cTn id="57" dur="500"/>
                                            <p:tgtEl>
                                              <p:spTgt spid="20"/>
                                            </p:tgtEl>
                                          </p:cBhvr>
                                        </p:animEffect>
                                      </p:childTnLst>
                                    </p:cTn>
                                  </p:par>
                                  <p:par>
                                    <p:cTn id="58" presetID="53" presetClass="entr" presetSubtype="16" fill="hold" grpId="0" nodeType="withEffect">
                                      <p:stCondLst>
                                        <p:cond delay="1100"/>
                                      </p:stCondLst>
                                      <p:childTnLst>
                                        <p:set>
                                          <p:cBhvr>
                                            <p:cTn id="59" dur="1" fill="hold">
                                              <p:stCondLst>
                                                <p:cond delay="0"/>
                                              </p:stCondLst>
                                            </p:cTn>
                                            <p:tgtEl>
                                              <p:spTgt spid="22"/>
                                            </p:tgtEl>
                                            <p:attrNameLst>
                                              <p:attrName>style.visibility</p:attrName>
                                            </p:attrNameLst>
                                          </p:cBhvr>
                                          <p:to>
                                            <p:strVal val="visible"/>
                                          </p:to>
                                        </p:set>
                                        <p:anim calcmode="lin" valueType="num">
                                          <p:cBhvr>
                                            <p:cTn id="60" dur="500" fill="hold"/>
                                            <p:tgtEl>
                                              <p:spTgt spid="22"/>
                                            </p:tgtEl>
                                            <p:attrNameLst>
                                              <p:attrName>ppt_w</p:attrName>
                                            </p:attrNameLst>
                                          </p:cBhvr>
                                          <p:tavLst>
                                            <p:tav tm="0">
                                              <p:val>
                                                <p:fltVal val="0"/>
                                              </p:val>
                                            </p:tav>
                                            <p:tav tm="100000">
                                              <p:val>
                                                <p:strVal val="#ppt_w"/>
                                              </p:val>
                                            </p:tav>
                                          </p:tavLst>
                                        </p:anim>
                                        <p:anim calcmode="lin" valueType="num">
                                          <p:cBhvr>
                                            <p:cTn id="61" dur="500" fill="hold"/>
                                            <p:tgtEl>
                                              <p:spTgt spid="22"/>
                                            </p:tgtEl>
                                            <p:attrNameLst>
                                              <p:attrName>ppt_h</p:attrName>
                                            </p:attrNameLst>
                                          </p:cBhvr>
                                          <p:tavLst>
                                            <p:tav tm="0">
                                              <p:val>
                                                <p:fltVal val="0"/>
                                              </p:val>
                                            </p:tav>
                                            <p:tav tm="100000">
                                              <p:val>
                                                <p:strVal val="#ppt_h"/>
                                              </p:val>
                                            </p:tav>
                                          </p:tavLst>
                                        </p:anim>
                                        <p:animEffect transition="in" filter="fade">
                                          <p:cBhvr>
                                            <p:cTn id="62" dur="500"/>
                                            <p:tgtEl>
                                              <p:spTgt spid="22"/>
                                            </p:tgtEl>
                                          </p:cBhvr>
                                        </p:animEffect>
                                      </p:childTnLst>
                                    </p:cTn>
                                  </p:par>
                                  <p:par>
                                    <p:cTn id="63" presetID="53" presetClass="entr" presetSubtype="16" fill="hold" grpId="0" nodeType="withEffect">
                                      <p:stCondLst>
                                        <p:cond delay="1300"/>
                                      </p:stCondLst>
                                      <p:childTnLst>
                                        <p:set>
                                          <p:cBhvr>
                                            <p:cTn id="64" dur="1" fill="hold">
                                              <p:stCondLst>
                                                <p:cond delay="0"/>
                                              </p:stCondLst>
                                            </p:cTn>
                                            <p:tgtEl>
                                              <p:spTgt spid="26"/>
                                            </p:tgtEl>
                                            <p:attrNameLst>
                                              <p:attrName>style.visibility</p:attrName>
                                            </p:attrNameLst>
                                          </p:cBhvr>
                                          <p:to>
                                            <p:strVal val="visible"/>
                                          </p:to>
                                        </p:set>
                                        <p:anim calcmode="lin" valueType="num">
                                          <p:cBhvr>
                                            <p:cTn id="65" dur="500" fill="hold"/>
                                            <p:tgtEl>
                                              <p:spTgt spid="26"/>
                                            </p:tgtEl>
                                            <p:attrNameLst>
                                              <p:attrName>ppt_w</p:attrName>
                                            </p:attrNameLst>
                                          </p:cBhvr>
                                          <p:tavLst>
                                            <p:tav tm="0">
                                              <p:val>
                                                <p:fltVal val="0"/>
                                              </p:val>
                                            </p:tav>
                                            <p:tav tm="100000">
                                              <p:val>
                                                <p:strVal val="#ppt_w"/>
                                              </p:val>
                                            </p:tav>
                                          </p:tavLst>
                                        </p:anim>
                                        <p:anim calcmode="lin" valueType="num">
                                          <p:cBhvr>
                                            <p:cTn id="66" dur="500" fill="hold"/>
                                            <p:tgtEl>
                                              <p:spTgt spid="26"/>
                                            </p:tgtEl>
                                            <p:attrNameLst>
                                              <p:attrName>ppt_h</p:attrName>
                                            </p:attrNameLst>
                                          </p:cBhvr>
                                          <p:tavLst>
                                            <p:tav tm="0">
                                              <p:val>
                                                <p:fltVal val="0"/>
                                              </p:val>
                                            </p:tav>
                                            <p:tav tm="100000">
                                              <p:val>
                                                <p:strVal val="#ppt_h"/>
                                              </p:val>
                                            </p:tav>
                                          </p:tavLst>
                                        </p:anim>
                                        <p:animEffect transition="in" filter="fade">
                                          <p:cBhvr>
                                            <p:cTn id="67" dur="500"/>
                                            <p:tgtEl>
                                              <p:spTgt spid="26"/>
                                            </p:tgtEl>
                                          </p:cBhvr>
                                        </p:animEffect>
                                      </p:childTnLst>
                                    </p:cTn>
                                  </p:par>
                                  <p:par>
                                    <p:cTn id="68" presetID="2" presetClass="entr" presetSubtype="8" fill="hold" grpId="0" nodeType="withEffect">
                                      <p:stCondLst>
                                        <p:cond delay="1750"/>
                                      </p:stCondLst>
                                      <p:childTnLst>
                                        <p:set>
                                          <p:cBhvr>
                                            <p:cTn id="69" dur="1" fill="hold">
                                              <p:stCondLst>
                                                <p:cond delay="0"/>
                                              </p:stCondLst>
                                            </p:cTn>
                                            <p:tgtEl>
                                              <p:spTgt spid="52">
                                                <p:txEl>
                                                  <p:pRg st="0" end="0"/>
                                                </p:txEl>
                                              </p:spTgt>
                                            </p:tgtEl>
                                            <p:attrNameLst>
                                              <p:attrName>style.visibility</p:attrName>
                                            </p:attrNameLst>
                                          </p:cBhvr>
                                          <p:to>
                                            <p:strVal val="visible"/>
                                          </p:to>
                                        </p:set>
                                        <p:anim calcmode="lin" valueType="num">
                                          <p:cBhvr additive="base">
                                            <p:cTn id="70" dur="1000" fill="hold"/>
                                            <p:tgtEl>
                                              <p:spTgt spid="52">
                                                <p:txEl>
                                                  <p:pRg st="0" end="0"/>
                                                </p:txEl>
                                              </p:spTgt>
                                            </p:tgtEl>
                                            <p:attrNameLst>
                                              <p:attrName>ppt_x</p:attrName>
                                            </p:attrNameLst>
                                          </p:cBhvr>
                                          <p:tavLst>
                                            <p:tav tm="0">
                                              <p:val>
                                                <p:strVal val="0-#ppt_w/2"/>
                                              </p:val>
                                            </p:tav>
                                            <p:tav tm="100000">
                                              <p:val>
                                                <p:strVal val="#ppt_x"/>
                                              </p:val>
                                            </p:tav>
                                          </p:tavLst>
                                        </p:anim>
                                        <p:anim calcmode="lin" valueType="num">
                                          <p:cBhvr additive="base">
                                            <p:cTn id="71" dur="1000" fill="hold"/>
                                            <p:tgtEl>
                                              <p:spTgt spid="52">
                                                <p:txEl>
                                                  <p:pRg st="0" end="0"/>
                                                </p:txEl>
                                              </p:spTgt>
                                            </p:tgtEl>
                                            <p:attrNameLst>
                                              <p:attrName>ppt_y</p:attrName>
                                            </p:attrNameLst>
                                          </p:cBhvr>
                                          <p:tavLst>
                                            <p:tav tm="0">
                                              <p:val>
                                                <p:strVal val="#ppt_y"/>
                                              </p:val>
                                            </p:tav>
                                            <p:tav tm="100000">
                                              <p:val>
                                                <p:strVal val="#ppt_y"/>
                                              </p:val>
                                            </p:tav>
                                          </p:tavLst>
                                        </p:anim>
                                      </p:childTnLst>
                                    </p:cTn>
                                  </p:par>
                                  <p:par>
                                    <p:cTn id="72" presetID="2" presetClass="entr" presetSubtype="8" fill="hold" grpId="0" nodeType="withEffect">
                                      <p:stCondLst>
                                        <p:cond delay="1750"/>
                                      </p:stCondLst>
                                      <p:childTnLst>
                                        <p:set>
                                          <p:cBhvr>
                                            <p:cTn id="73" dur="1" fill="hold">
                                              <p:stCondLst>
                                                <p:cond delay="0"/>
                                              </p:stCondLst>
                                            </p:cTn>
                                            <p:tgtEl>
                                              <p:spTgt spid="54">
                                                <p:txEl>
                                                  <p:pRg st="0" end="0"/>
                                                </p:txEl>
                                              </p:spTgt>
                                            </p:tgtEl>
                                            <p:attrNameLst>
                                              <p:attrName>style.visibility</p:attrName>
                                            </p:attrNameLst>
                                          </p:cBhvr>
                                          <p:to>
                                            <p:strVal val="visible"/>
                                          </p:to>
                                        </p:set>
                                        <p:anim calcmode="lin" valueType="num">
                                          <p:cBhvr additive="base">
                                            <p:cTn id="74" dur="1000" fill="hold"/>
                                            <p:tgtEl>
                                              <p:spTgt spid="54">
                                                <p:txEl>
                                                  <p:pRg st="0" end="0"/>
                                                </p:txEl>
                                              </p:spTgt>
                                            </p:tgtEl>
                                            <p:attrNameLst>
                                              <p:attrName>ppt_x</p:attrName>
                                            </p:attrNameLst>
                                          </p:cBhvr>
                                          <p:tavLst>
                                            <p:tav tm="0">
                                              <p:val>
                                                <p:strVal val="0-#ppt_w/2"/>
                                              </p:val>
                                            </p:tav>
                                            <p:tav tm="100000">
                                              <p:val>
                                                <p:strVal val="#ppt_x"/>
                                              </p:val>
                                            </p:tav>
                                          </p:tavLst>
                                        </p:anim>
                                        <p:anim calcmode="lin" valueType="num">
                                          <p:cBhvr additive="base">
                                            <p:cTn id="75" dur="1000" fill="hold"/>
                                            <p:tgtEl>
                                              <p:spTgt spid="54">
                                                <p:txEl>
                                                  <p:pRg st="0" end="0"/>
                                                </p:txEl>
                                              </p:spTgt>
                                            </p:tgtEl>
                                            <p:attrNameLst>
                                              <p:attrName>ppt_y</p:attrName>
                                            </p:attrNameLst>
                                          </p:cBhvr>
                                          <p:tavLst>
                                            <p:tav tm="0">
                                              <p:val>
                                                <p:strVal val="#ppt_y"/>
                                              </p:val>
                                            </p:tav>
                                            <p:tav tm="100000">
                                              <p:val>
                                                <p:strVal val="#ppt_y"/>
                                              </p:val>
                                            </p:tav>
                                          </p:tavLst>
                                        </p:anim>
                                      </p:childTnLst>
                                    </p:cTn>
                                  </p:par>
                                  <p:par>
                                    <p:cTn id="76" presetID="2" presetClass="entr" presetSubtype="8" fill="hold" grpId="0" nodeType="withEffect">
                                      <p:stCondLst>
                                        <p:cond delay="1750"/>
                                      </p:stCondLst>
                                      <p:childTnLst>
                                        <p:set>
                                          <p:cBhvr>
                                            <p:cTn id="77" dur="1" fill="hold">
                                              <p:stCondLst>
                                                <p:cond delay="0"/>
                                              </p:stCondLst>
                                            </p:cTn>
                                            <p:tgtEl>
                                              <p:spTgt spid="56">
                                                <p:txEl>
                                                  <p:pRg st="0" end="0"/>
                                                </p:txEl>
                                              </p:spTgt>
                                            </p:tgtEl>
                                            <p:attrNameLst>
                                              <p:attrName>style.visibility</p:attrName>
                                            </p:attrNameLst>
                                          </p:cBhvr>
                                          <p:to>
                                            <p:strVal val="visible"/>
                                          </p:to>
                                        </p:set>
                                        <p:anim calcmode="lin" valueType="num">
                                          <p:cBhvr additive="base">
                                            <p:cTn id="78" dur="1000" fill="hold"/>
                                            <p:tgtEl>
                                              <p:spTgt spid="56">
                                                <p:txEl>
                                                  <p:pRg st="0" end="0"/>
                                                </p:txEl>
                                              </p:spTgt>
                                            </p:tgtEl>
                                            <p:attrNameLst>
                                              <p:attrName>ppt_x</p:attrName>
                                            </p:attrNameLst>
                                          </p:cBhvr>
                                          <p:tavLst>
                                            <p:tav tm="0">
                                              <p:val>
                                                <p:strVal val="0-#ppt_w/2"/>
                                              </p:val>
                                            </p:tav>
                                            <p:tav tm="100000">
                                              <p:val>
                                                <p:strVal val="#ppt_x"/>
                                              </p:val>
                                            </p:tav>
                                          </p:tavLst>
                                        </p:anim>
                                        <p:anim calcmode="lin" valueType="num">
                                          <p:cBhvr additive="base">
                                            <p:cTn id="79" dur="1000" fill="hold"/>
                                            <p:tgtEl>
                                              <p:spTgt spid="56">
                                                <p:txEl>
                                                  <p:pRg st="0" end="0"/>
                                                </p:txEl>
                                              </p:spTgt>
                                            </p:tgtEl>
                                            <p:attrNameLst>
                                              <p:attrName>ppt_y</p:attrName>
                                            </p:attrNameLst>
                                          </p:cBhvr>
                                          <p:tavLst>
                                            <p:tav tm="0">
                                              <p:val>
                                                <p:strVal val="#ppt_y"/>
                                              </p:val>
                                            </p:tav>
                                            <p:tav tm="100000">
                                              <p:val>
                                                <p:strVal val="#ppt_y"/>
                                              </p:val>
                                            </p:tav>
                                          </p:tavLst>
                                        </p:anim>
                                      </p:childTnLst>
                                    </p:cTn>
                                  </p:par>
                                  <p:par>
                                    <p:cTn id="80" presetID="2" presetClass="entr" presetSubtype="8" fill="hold" grpId="0" nodeType="withEffect">
                                      <p:stCondLst>
                                        <p:cond delay="1750"/>
                                      </p:stCondLst>
                                      <p:childTnLst>
                                        <p:set>
                                          <p:cBhvr>
                                            <p:cTn id="81" dur="1" fill="hold">
                                              <p:stCondLst>
                                                <p:cond delay="0"/>
                                              </p:stCondLst>
                                            </p:cTn>
                                            <p:tgtEl>
                                              <p:spTgt spid="64">
                                                <p:txEl>
                                                  <p:pRg st="0" end="0"/>
                                                </p:txEl>
                                              </p:spTgt>
                                            </p:tgtEl>
                                            <p:attrNameLst>
                                              <p:attrName>style.visibility</p:attrName>
                                            </p:attrNameLst>
                                          </p:cBhvr>
                                          <p:to>
                                            <p:strVal val="visible"/>
                                          </p:to>
                                        </p:set>
                                        <p:anim calcmode="lin" valueType="num">
                                          <p:cBhvr additive="base">
                                            <p:cTn id="82" dur="1000" fill="hold"/>
                                            <p:tgtEl>
                                              <p:spTgt spid="64">
                                                <p:txEl>
                                                  <p:pRg st="0" end="0"/>
                                                </p:txEl>
                                              </p:spTgt>
                                            </p:tgtEl>
                                            <p:attrNameLst>
                                              <p:attrName>ppt_x</p:attrName>
                                            </p:attrNameLst>
                                          </p:cBhvr>
                                          <p:tavLst>
                                            <p:tav tm="0">
                                              <p:val>
                                                <p:strVal val="0-#ppt_w/2"/>
                                              </p:val>
                                            </p:tav>
                                            <p:tav tm="100000">
                                              <p:val>
                                                <p:strVal val="#ppt_x"/>
                                              </p:val>
                                            </p:tav>
                                          </p:tavLst>
                                        </p:anim>
                                        <p:anim calcmode="lin" valueType="num">
                                          <p:cBhvr additive="base">
                                            <p:cTn id="83" dur="1000" fill="hold"/>
                                            <p:tgtEl>
                                              <p:spTgt spid="64">
                                                <p:txEl>
                                                  <p:pRg st="0" end="0"/>
                                                </p:txEl>
                                              </p:spTgt>
                                            </p:tgtEl>
                                            <p:attrNameLst>
                                              <p:attrName>ppt_y</p:attrName>
                                            </p:attrNameLst>
                                          </p:cBhvr>
                                          <p:tavLst>
                                            <p:tav tm="0">
                                              <p:val>
                                                <p:strVal val="#ppt_y"/>
                                              </p:val>
                                            </p:tav>
                                            <p:tav tm="100000">
                                              <p:val>
                                                <p:strVal val="#ppt_y"/>
                                              </p:val>
                                            </p:tav>
                                          </p:tavLst>
                                        </p:anim>
                                      </p:childTnLst>
                                    </p:cTn>
                                  </p:par>
                                  <p:par>
                                    <p:cTn id="84" presetID="2" presetClass="entr" presetSubtype="2" fill="hold" grpId="0" nodeType="withEffect">
                                      <p:stCondLst>
                                        <p:cond delay="1750"/>
                                      </p:stCondLst>
                                      <p:childTnLst>
                                        <p:set>
                                          <p:cBhvr>
                                            <p:cTn id="85" dur="1" fill="hold">
                                              <p:stCondLst>
                                                <p:cond delay="0"/>
                                              </p:stCondLst>
                                            </p:cTn>
                                            <p:tgtEl>
                                              <p:spTgt spid="58">
                                                <p:txEl>
                                                  <p:pRg st="0" end="0"/>
                                                </p:txEl>
                                              </p:spTgt>
                                            </p:tgtEl>
                                            <p:attrNameLst>
                                              <p:attrName>style.visibility</p:attrName>
                                            </p:attrNameLst>
                                          </p:cBhvr>
                                          <p:to>
                                            <p:strVal val="visible"/>
                                          </p:to>
                                        </p:set>
                                        <p:anim calcmode="lin" valueType="num">
                                          <p:cBhvr additive="base">
                                            <p:cTn id="86" dur="1000" fill="hold"/>
                                            <p:tgtEl>
                                              <p:spTgt spid="58">
                                                <p:txEl>
                                                  <p:pRg st="0" end="0"/>
                                                </p:txEl>
                                              </p:spTgt>
                                            </p:tgtEl>
                                            <p:attrNameLst>
                                              <p:attrName>ppt_x</p:attrName>
                                            </p:attrNameLst>
                                          </p:cBhvr>
                                          <p:tavLst>
                                            <p:tav tm="0">
                                              <p:val>
                                                <p:strVal val="1+#ppt_w/2"/>
                                              </p:val>
                                            </p:tav>
                                            <p:tav tm="100000">
                                              <p:val>
                                                <p:strVal val="#ppt_x"/>
                                              </p:val>
                                            </p:tav>
                                          </p:tavLst>
                                        </p:anim>
                                        <p:anim calcmode="lin" valueType="num">
                                          <p:cBhvr additive="base">
                                            <p:cTn id="87" dur="1000" fill="hold"/>
                                            <p:tgtEl>
                                              <p:spTgt spid="58">
                                                <p:txEl>
                                                  <p:pRg st="0" end="0"/>
                                                </p:txEl>
                                              </p:spTgt>
                                            </p:tgtEl>
                                            <p:attrNameLst>
                                              <p:attrName>ppt_y</p:attrName>
                                            </p:attrNameLst>
                                          </p:cBhvr>
                                          <p:tavLst>
                                            <p:tav tm="0">
                                              <p:val>
                                                <p:strVal val="#ppt_y"/>
                                              </p:val>
                                            </p:tav>
                                            <p:tav tm="100000">
                                              <p:val>
                                                <p:strVal val="#ppt_y"/>
                                              </p:val>
                                            </p:tav>
                                          </p:tavLst>
                                        </p:anim>
                                      </p:childTnLst>
                                    </p:cTn>
                                  </p:par>
                                  <p:par>
                                    <p:cTn id="88" presetID="2" presetClass="entr" presetSubtype="2" fill="hold" grpId="0" nodeType="withEffect">
                                      <p:stCondLst>
                                        <p:cond delay="1750"/>
                                      </p:stCondLst>
                                      <p:childTnLst>
                                        <p:set>
                                          <p:cBhvr>
                                            <p:cTn id="89" dur="1" fill="hold">
                                              <p:stCondLst>
                                                <p:cond delay="0"/>
                                              </p:stCondLst>
                                            </p:cTn>
                                            <p:tgtEl>
                                              <p:spTgt spid="60">
                                                <p:txEl>
                                                  <p:pRg st="0" end="0"/>
                                                </p:txEl>
                                              </p:spTgt>
                                            </p:tgtEl>
                                            <p:attrNameLst>
                                              <p:attrName>style.visibility</p:attrName>
                                            </p:attrNameLst>
                                          </p:cBhvr>
                                          <p:to>
                                            <p:strVal val="visible"/>
                                          </p:to>
                                        </p:set>
                                        <p:anim calcmode="lin" valueType="num">
                                          <p:cBhvr additive="base">
                                            <p:cTn id="90" dur="1000" fill="hold"/>
                                            <p:tgtEl>
                                              <p:spTgt spid="60">
                                                <p:txEl>
                                                  <p:pRg st="0" end="0"/>
                                                </p:txEl>
                                              </p:spTgt>
                                            </p:tgtEl>
                                            <p:attrNameLst>
                                              <p:attrName>ppt_x</p:attrName>
                                            </p:attrNameLst>
                                          </p:cBhvr>
                                          <p:tavLst>
                                            <p:tav tm="0">
                                              <p:val>
                                                <p:strVal val="1+#ppt_w/2"/>
                                              </p:val>
                                            </p:tav>
                                            <p:tav tm="100000">
                                              <p:val>
                                                <p:strVal val="#ppt_x"/>
                                              </p:val>
                                            </p:tav>
                                          </p:tavLst>
                                        </p:anim>
                                        <p:anim calcmode="lin" valueType="num">
                                          <p:cBhvr additive="base">
                                            <p:cTn id="91" dur="1000" fill="hold"/>
                                            <p:tgtEl>
                                              <p:spTgt spid="60">
                                                <p:txEl>
                                                  <p:pRg st="0" end="0"/>
                                                </p:txEl>
                                              </p:spTgt>
                                            </p:tgtEl>
                                            <p:attrNameLst>
                                              <p:attrName>ppt_y</p:attrName>
                                            </p:attrNameLst>
                                          </p:cBhvr>
                                          <p:tavLst>
                                            <p:tav tm="0">
                                              <p:val>
                                                <p:strVal val="#ppt_y"/>
                                              </p:val>
                                            </p:tav>
                                            <p:tav tm="100000">
                                              <p:val>
                                                <p:strVal val="#ppt_y"/>
                                              </p:val>
                                            </p:tav>
                                          </p:tavLst>
                                        </p:anim>
                                      </p:childTnLst>
                                    </p:cTn>
                                  </p:par>
                                  <p:par>
                                    <p:cTn id="92" presetID="2" presetClass="entr" presetSubtype="2" fill="hold" grpId="0" nodeType="withEffect">
                                      <p:stCondLst>
                                        <p:cond delay="1750"/>
                                      </p:stCondLst>
                                      <p:childTnLst>
                                        <p:set>
                                          <p:cBhvr>
                                            <p:cTn id="93" dur="1" fill="hold">
                                              <p:stCondLst>
                                                <p:cond delay="0"/>
                                              </p:stCondLst>
                                            </p:cTn>
                                            <p:tgtEl>
                                              <p:spTgt spid="62">
                                                <p:txEl>
                                                  <p:pRg st="0" end="0"/>
                                                </p:txEl>
                                              </p:spTgt>
                                            </p:tgtEl>
                                            <p:attrNameLst>
                                              <p:attrName>style.visibility</p:attrName>
                                            </p:attrNameLst>
                                          </p:cBhvr>
                                          <p:to>
                                            <p:strVal val="visible"/>
                                          </p:to>
                                        </p:set>
                                        <p:anim calcmode="lin" valueType="num">
                                          <p:cBhvr additive="base">
                                            <p:cTn id="94" dur="1000" fill="hold"/>
                                            <p:tgtEl>
                                              <p:spTgt spid="62">
                                                <p:txEl>
                                                  <p:pRg st="0" end="0"/>
                                                </p:txEl>
                                              </p:spTgt>
                                            </p:tgtEl>
                                            <p:attrNameLst>
                                              <p:attrName>ppt_x</p:attrName>
                                            </p:attrNameLst>
                                          </p:cBhvr>
                                          <p:tavLst>
                                            <p:tav tm="0">
                                              <p:val>
                                                <p:strVal val="1+#ppt_w/2"/>
                                              </p:val>
                                            </p:tav>
                                            <p:tav tm="100000">
                                              <p:val>
                                                <p:strVal val="#ppt_x"/>
                                              </p:val>
                                            </p:tav>
                                          </p:tavLst>
                                        </p:anim>
                                        <p:anim calcmode="lin" valueType="num">
                                          <p:cBhvr additive="base">
                                            <p:cTn id="95" dur="1000" fill="hold"/>
                                            <p:tgtEl>
                                              <p:spTgt spid="62">
                                                <p:txEl>
                                                  <p:pRg st="0" end="0"/>
                                                </p:txEl>
                                              </p:spTgt>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0" grpId="0" animBg="1"/>
          <p:bldP spid="21" grpId="0" animBg="1"/>
          <p:bldP spid="22" grpId="0" animBg="1"/>
          <p:bldP spid="23" grpId="0" animBg="1"/>
          <p:bldP spid="24" grpId="0" animBg="1"/>
          <p:bldP spid="25" grpId="0" animBg="1"/>
          <p:bldP spid="26" grpId="0" animBg="1"/>
          <p:bldP spid="52" grpId="0" build="p"/>
          <p:bldP spid="54" grpId="0" build="p"/>
          <p:bldP spid="56" grpId="0" build="p"/>
          <p:bldP spid="58" grpId="0" build="p"/>
          <p:bldP spid="60" grpId="0" build="p"/>
          <p:bldP spid="62" grpId="0" build="p"/>
          <p:bldP spid="64" grpId="0" build="p"/>
        </p:bldLst>
      </p:timing>
    </mc:Fallback>
  </mc:AlternateContent>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0242" name="Picture 2" descr="كورس الإدارة المالية لغير الماليين">
            <a:extLst>
              <a:ext uri="{FF2B5EF4-FFF2-40B4-BE49-F238E27FC236}">
                <a16:creationId xmlns:a16="http://schemas.microsoft.com/office/drawing/2014/main" id="{8E9E133F-BD13-505B-9A2B-0244E3C21351}"/>
              </a:ext>
            </a:extLst>
          </p:cNvPr>
          <p:cNvPicPr>
            <a:picLocks noChangeAspect="1" noChangeArrowheads="1"/>
          </p:cNvPicPr>
          <p:nvPr/>
        </p:nvPicPr>
        <p:blipFill>
          <a:blip r:embed="rId2">
            <a:alphaModFix amt="50000"/>
            <a:extLst>
              <a:ext uri="{28A0092B-C50C-407E-A947-70E740481C1C}">
                <a14:useLocalDpi xmlns:a14="http://schemas.microsoft.com/office/drawing/2010/main" val="0"/>
              </a:ext>
            </a:extLst>
          </a:blip>
          <a:srcRect/>
          <a:stretch>
            <a:fillRect/>
          </a:stretch>
        </p:blipFill>
        <p:spPr bwMode="auto">
          <a:xfrm>
            <a:off x="0" y="0"/>
            <a:ext cx="12192000" cy="6858000"/>
          </a:xfrm>
          <a:prstGeom prst="rect">
            <a:avLst/>
          </a:prstGeom>
          <a:noFill/>
          <a:extLst>
            <a:ext uri="{909E8E84-426E-40DD-AFC4-6F175D3DCCD1}">
              <a14:hiddenFill xmlns:a14="http://schemas.microsoft.com/office/drawing/2010/main">
                <a:solidFill>
                  <a:srgbClr val="FFFFFF"/>
                </a:solidFill>
              </a14:hiddenFill>
            </a:ext>
          </a:extLst>
        </p:spPr>
      </p:pic>
      <p:sp>
        <p:nvSpPr>
          <p:cNvPr id="2" name="عنوان 1">
            <a:extLst>
              <a:ext uri="{FF2B5EF4-FFF2-40B4-BE49-F238E27FC236}">
                <a16:creationId xmlns:a16="http://schemas.microsoft.com/office/drawing/2014/main" id="{3CDA2711-1377-95FE-87F9-80382D5102EE}"/>
              </a:ext>
            </a:extLst>
          </p:cNvPr>
          <p:cNvSpPr>
            <a:spLocks noGrp="1"/>
          </p:cNvSpPr>
          <p:nvPr>
            <p:ph type="title"/>
          </p:nvPr>
        </p:nvSpPr>
        <p:spPr>
          <a:xfrm>
            <a:off x="838200" y="0"/>
            <a:ext cx="10515600" cy="1325563"/>
          </a:xfrm>
        </p:spPr>
        <p:txBody>
          <a:bodyPr vert="horz" lIns="91440" tIns="45720" rIns="91440" bIns="45720" rtlCol="0" anchor="t">
            <a:normAutofit fontScale="90000"/>
          </a:bodyPr>
          <a:lstStyle/>
          <a:p>
            <a:pPr algn="ctr" rtl="1"/>
            <a:r>
              <a:rPr lang="ar-SA" sz="9600" dirty="0">
                <a:solidFill>
                  <a:schemeClr val="tx1">
                    <a:lumMod val="85000"/>
                    <a:lumOff val="15000"/>
                  </a:schemeClr>
                </a:solidFill>
                <a:effectLst>
                  <a:reflection blurRad="6350" stA="55000" endA="300" endPos="45500" dir="5400000" sy="-100000" algn="bl" rotWithShape="0"/>
                </a:effectLst>
                <a:latin typeface="Arabic Typesetting" panose="03020402040406030203" pitchFamily="66" charset="-78"/>
                <a:cs typeface="Arabic Typesetting" panose="03020402040406030203" pitchFamily="66" charset="-78"/>
              </a:rPr>
              <a:t>مؤشرات قياس حوكمة المالية العمومية</a:t>
            </a:r>
            <a:endParaRPr lang="fr-FR" sz="9600" dirty="0">
              <a:solidFill>
                <a:schemeClr val="tx1">
                  <a:lumMod val="85000"/>
                  <a:lumOff val="15000"/>
                </a:schemeClr>
              </a:solidFill>
              <a:effectLst>
                <a:reflection blurRad="6350" stA="55000" endA="300" endPos="45500" dir="5400000" sy="-100000" algn="bl" rotWithShape="0"/>
              </a:effectLst>
              <a:latin typeface="Arabic Typesetting" panose="03020402040406030203" pitchFamily="66" charset="-78"/>
              <a:cs typeface="Arabic Typesetting" panose="03020402040406030203" pitchFamily="66" charset="-78"/>
            </a:endParaRPr>
          </a:p>
        </p:txBody>
      </p:sp>
      <p:graphicFrame>
        <p:nvGraphicFramePr>
          <p:cNvPr id="4" name="عنصر نائب للمحتوى 3">
            <a:extLst>
              <a:ext uri="{FF2B5EF4-FFF2-40B4-BE49-F238E27FC236}">
                <a16:creationId xmlns:a16="http://schemas.microsoft.com/office/drawing/2014/main" id="{7BAC8225-B3A5-4946-8EA2-132DE572B464}"/>
              </a:ext>
            </a:extLst>
          </p:cNvPr>
          <p:cNvGraphicFramePr>
            <a:graphicFrameLocks noGrp="1"/>
          </p:cNvGraphicFramePr>
          <p:nvPr>
            <p:ph idx="1"/>
            <p:extLst>
              <p:ext uri="{D42A27DB-BD31-4B8C-83A1-F6EECF244321}">
                <p14:modId xmlns:p14="http://schemas.microsoft.com/office/powerpoint/2010/main" val="964920511"/>
              </p:ext>
            </p:extLst>
          </p:nvPr>
        </p:nvGraphicFramePr>
        <p:xfrm>
          <a:off x="838200" y="1325564"/>
          <a:ext cx="10515600" cy="5292212"/>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spTree>
    <p:extLst>
      <p:ext uri="{BB962C8B-B14F-4D97-AF65-F5344CB8AC3E}">
        <p14:creationId xmlns:p14="http://schemas.microsoft.com/office/powerpoint/2010/main" val="2230779794"/>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4">
                                            <p:graphicEl>
                                              <a:dgm id="{AFC46B6F-4751-4FAC-8F76-517C7D93EEC2}"/>
                                            </p:graphicEl>
                                          </p:spTgt>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grpId="0" nodeType="clickEffect">
                                  <p:stCondLst>
                                    <p:cond delay="0"/>
                                  </p:stCondLst>
                                  <p:childTnLst>
                                    <p:set>
                                      <p:cBhvr>
                                        <p:cTn id="10" dur="1" fill="hold">
                                          <p:stCondLst>
                                            <p:cond delay="0"/>
                                          </p:stCondLst>
                                        </p:cTn>
                                        <p:tgtEl>
                                          <p:spTgt spid="4">
                                            <p:graphicEl>
                                              <a:dgm id="{FD43AE1B-9D35-4D4D-9605-8C371471EA1A}"/>
                                            </p:graphicEl>
                                          </p:spTgt>
                                        </p:tgtEl>
                                        <p:attrNameLst>
                                          <p:attrName>style.visibility</p:attrName>
                                        </p:attrNameLst>
                                      </p:cBhvr>
                                      <p:to>
                                        <p:strVal val="visible"/>
                                      </p:to>
                                    </p:set>
                                  </p:childTnLst>
                                </p:cTn>
                              </p:par>
                              <p:par>
                                <p:cTn id="11" presetID="1" presetClass="entr" presetSubtype="0" fill="hold" grpId="0" nodeType="withEffect">
                                  <p:stCondLst>
                                    <p:cond delay="0"/>
                                  </p:stCondLst>
                                  <p:childTnLst>
                                    <p:set>
                                      <p:cBhvr>
                                        <p:cTn id="12" dur="1" fill="hold">
                                          <p:stCondLst>
                                            <p:cond delay="0"/>
                                          </p:stCondLst>
                                        </p:cTn>
                                        <p:tgtEl>
                                          <p:spTgt spid="4">
                                            <p:graphicEl>
                                              <a:dgm id="{3353EF92-0D38-4B3D-B6DC-F5D73A040993}"/>
                                            </p:graphicEl>
                                          </p:spTgt>
                                        </p:tgtEl>
                                        <p:attrNameLst>
                                          <p:attrName>style.visibility</p:attrName>
                                        </p:attrNameLst>
                                      </p:cBhvr>
                                      <p:to>
                                        <p:strVal val="visible"/>
                                      </p:to>
                                    </p:set>
                                  </p:childTnLst>
                                </p:cTn>
                              </p:par>
                            </p:childTnLst>
                          </p:cTn>
                        </p:par>
                      </p:childTnLst>
                    </p:cTn>
                  </p:par>
                  <p:par>
                    <p:cTn id="13" fill="hold">
                      <p:stCondLst>
                        <p:cond delay="indefinite"/>
                      </p:stCondLst>
                      <p:childTnLst>
                        <p:par>
                          <p:cTn id="14" fill="hold">
                            <p:stCondLst>
                              <p:cond delay="0"/>
                            </p:stCondLst>
                            <p:childTnLst>
                              <p:par>
                                <p:cTn id="15" presetID="1" presetClass="entr" presetSubtype="0" fill="hold" grpId="0" nodeType="clickEffect">
                                  <p:stCondLst>
                                    <p:cond delay="0"/>
                                  </p:stCondLst>
                                  <p:childTnLst>
                                    <p:set>
                                      <p:cBhvr>
                                        <p:cTn id="16" dur="1" fill="hold">
                                          <p:stCondLst>
                                            <p:cond delay="0"/>
                                          </p:stCondLst>
                                        </p:cTn>
                                        <p:tgtEl>
                                          <p:spTgt spid="4">
                                            <p:graphicEl>
                                              <a:dgm id="{D651371A-DF6D-4901-9C05-04E377241F37}"/>
                                            </p:graphicEl>
                                          </p:spTgt>
                                        </p:tgtEl>
                                        <p:attrNameLst>
                                          <p:attrName>style.visibility</p:attrName>
                                        </p:attrNameLst>
                                      </p:cBhvr>
                                      <p:to>
                                        <p:strVal val="visible"/>
                                      </p:to>
                                    </p:set>
                                  </p:childTnLst>
                                </p:cTn>
                              </p:par>
                              <p:par>
                                <p:cTn id="17" presetID="1" presetClass="entr" presetSubtype="0" fill="hold" grpId="0" nodeType="withEffect">
                                  <p:stCondLst>
                                    <p:cond delay="0"/>
                                  </p:stCondLst>
                                  <p:childTnLst>
                                    <p:set>
                                      <p:cBhvr>
                                        <p:cTn id="18" dur="1" fill="hold">
                                          <p:stCondLst>
                                            <p:cond delay="0"/>
                                          </p:stCondLst>
                                        </p:cTn>
                                        <p:tgtEl>
                                          <p:spTgt spid="4">
                                            <p:graphicEl>
                                              <a:dgm id="{C07DE53A-7FED-40A5-8B25-A36BA287793F}"/>
                                            </p:graphicEl>
                                          </p:spTgt>
                                        </p:tgtEl>
                                        <p:attrNameLst>
                                          <p:attrName>style.visibility</p:attrName>
                                        </p:attrNameLst>
                                      </p:cBhvr>
                                      <p:to>
                                        <p:strVal val="visible"/>
                                      </p:to>
                                    </p:set>
                                  </p:childTnLst>
                                </p:cTn>
                              </p:par>
                            </p:childTnLst>
                          </p:cTn>
                        </p:par>
                      </p:childTnLst>
                    </p:cTn>
                  </p:par>
                  <p:par>
                    <p:cTn id="19" fill="hold">
                      <p:stCondLst>
                        <p:cond delay="indefinite"/>
                      </p:stCondLst>
                      <p:childTnLst>
                        <p:par>
                          <p:cTn id="20" fill="hold">
                            <p:stCondLst>
                              <p:cond delay="0"/>
                            </p:stCondLst>
                            <p:childTnLst>
                              <p:par>
                                <p:cTn id="21" presetID="1" presetClass="entr" presetSubtype="0" fill="hold" grpId="0" nodeType="clickEffect">
                                  <p:stCondLst>
                                    <p:cond delay="0"/>
                                  </p:stCondLst>
                                  <p:childTnLst>
                                    <p:set>
                                      <p:cBhvr>
                                        <p:cTn id="22" dur="1" fill="hold">
                                          <p:stCondLst>
                                            <p:cond delay="0"/>
                                          </p:stCondLst>
                                        </p:cTn>
                                        <p:tgtEl>
                                          <p:spTgt spid="4">
                                            <p:graphicEl>
                                              <a:dgm id="{FA1D05B8-7D44-4414-90A5-F327B7020154}"/>
                                            </p:graphicEl>
                                          </p:spTgt>
                                        </p:tgtEl>
                                        <p:attrNameLst>
                                          <p:attrName>style.visibility</p:attrName>
                                        </p:attrNameLst>
                                      </p:cBhvr>
                                      <p:to>
                                        <p:strVal val="visible"/>
                                      </p:to>
                                    </p:set>
                                  </p:childTnLst>
                                </p:cTn>
                              </p:par>
                              <p:par>
                                <p:cTn id="23" presetID="1" presetClass="entr" presetSubtype="0" fill="hold" grpId="0" nodeType="withEffect">
                                  <p:stCondLst>
                                    <p:cond delay="0"/>
                                  </p:stCondLst>
                                  <p:childTnLst>
                                    <p:set>
                                      <p:cBhvr>
                                        <p:cTn id="24" dur="1" fill="hold">
                                          <p:stCondLst>
                                            <p:cond delay="0"/>
                                          </p:stCondLst>
                                        </p:cTn>
                                        <p:tgtEl>
                                          <p:spTgt spid="4">
                                            <p:graphicEl>
                                              <a:dgm id="{16D7707C-8510-4A17-9614-14A291ECA57B}"/>
                                            </p:graphicEl>
                                          </p:spTgt>
                                        </p:tgtEl>
                                        <p:attrNameLst>
                                          <p:attrName>style.visibility</p:attrName>
                                        </p:attrNameLst>
                                      </p:cBhvr>
                                      <p:to>
                                        <p:strVal val="visible"/>
                                      </p:to>
                                    </p:set>
                                  </p:childTnLst>
                                </p:cTn>
                              </p:par>
                            </p:childTnLst>
                          </p:cTn>
                        </p:par>
                      </p:childTnLst>
                    </p:cTn>
                  </p:par>
                  <p:par>
                    <p:cTn id="25" fill="hold">
                      <p:stCondLst>
                        <p:cond delay="indefinite"/>
                      </p:stCondLst>
                      <p:childTnLst>
                        <p:par>
                          <p:cTn id="26" fill="hold">
                            <p:stCondLst>
                              <p:cond delay="0"/>
                            </p:stCondLst>
                            <p:childTnLst>
                              <p:par>
                                <p:cTn id="27" presetID="1" presetClass="entr" presetSubtype="0" fill="hold" grpId="0" nodeType="clickEffect">
                                  <p:stCondLst>
                                    <p:cond delay="0"/>
                                  </p:stCondLst>
                                  <p:childTnLst>
                                    <p:set>
                                      <p:cBhvr>
                                        <p:cTn id="28" dur="1" fill="hold">
                                          <p:stCondLst>
                                            <p:cond delay="0"/>
                                          </p:stCondLst>
                                        </p:cTn>
                                        <p:tgtEl>
                                          <p:spTgt spid="4">
                                            <p:graphicEl>
                                              <a:dgm id="{5DA42A8F-BD20-417D-9ED3-615186F2316C}"/>
                                            </p:graphicEl>
                                          </p:spTgt>
                                        </p:tgtEl>
                                        <p:attrNameLst>
                                          <p:attrName>style.visibility</p:attrName>
                                        </p:attrNameLst>
                                      </p:cBhvr>
                                      <p:to>
                                        <p:strVal val="visible"/>
                                      </p:to>
                                    </p:set>
                                  </p:childTnLst>
                                </p:cTn>
                              </p:par>
                              <p:par>
                                <p:cTn id="29" presetID="1" presetClass="entr" presetSubtype="0" fill="hold" grpId="0" nodeType="withEffect">
                                  <p:stCondLst>
                                    <p:cond delay="0"/>
                                  </p:stCondLst>
                                  <p:childTnLst>
                                    <p:set>
                                      <p:cBhvr>
                                        <p:cTn id="30" dur="1" fill="hold">
                                          <p:stCondLst>
                                            <p:cond delay="0"/>
                                          </p:stCondLst>
                                        </p:cTn>
                                        <p:tgtEl>
                                          <p:spTgt spid="4">
                                            <p:graphicEl>
                                              <a:dgm id="{0B3799E3-0DCF-47FD-9984-D666DE431668}"/>
                                            </p:graphicEl>
                                          </p:spTgt>
                                        </p:tgtEl>
                                        <p:attrNameLst>
                                          <p:attrName>style.visibility</p:attrName>
                                        </p:attrNameLst>
                                      </p:cBhvr>
                                      <p:to>
                                        <p:strVal val="visible"/>
                                      </p:to>
                                    </p:set>
                                  </p:childTnLst>
                                </p:cTn>
                              </p:par>
                            </p:childTnLst>
                          </p:cTn>
                        </p:par>
                      </p:childTnLst>
                    </p:cTn>
                  </p:par>
                  <p:par>
                    <p:cTn id="31" fill="hold">
                      <p:stCondLst>
                        <p:cond delay="indefinite"/>
                      </p:stCondLst>
                      <p:childTnLst>
                        <p:par>
                          <p:cTn id="32" fill="hold">
                            <p:stCondLst>
                              <p:cond delay="0"/>
                            </p:stCondLst>
                            <p:childTnLst>
                              <p:par>
                                <p:cTn id="33" presetID="1" presetClass="entr" presetSubtype="0" fill="hold" grpId="0" nodeType="clickEffect">
                                  <p:stCondLst>
                                    <p:cond delay="0"/>
                                  </p:stCondLst>
                                  <p:childTnLst>
                                    <p:set>
                                      <p:cBhvr>
                                        <p:cTn id="34" dur="1" fill="hold">
                                          <p:stCondLst>
                                            <p:cond delay="0"/>
                                          </p:stCondLst>
                                        </p:cTn>
                                        <p:tgtEl>
                                          <p:spTgt spid="4">
                                            <p:graphicEl>
                                              <a:dgm id="{01A23EB1-0E77-4C6B-8BDA-520FFA9DB912}"/>
                                            </p:graphicEl>
                                          </p:spTgt>
                                        </p:tgtEl>
                                        <p:attrNameLst>
                                          <p:attrName>style.visibility</p:attrName>
                                        </p:attrNameLst>
                                      </p:cBhvr>
                                      <p:to>
                                        <p:strVal val="visible"/>
                                      </p:to>
                                    </p:set>
                                  </p:childTnLst>
                                </p:cTn>
                              </p:par>
                              <p:par>
                                <p:cTn id="35" presetID="1" presetClass="entr" presetSubtype="0" fill="hold" grpId="0" nodeType="withEffect">
                                  <p:stCondLst>
                                    <p:cond delay="0"/>
                                  </p:stCondLst>
                                  <p:childTnLst>
                                    <p:set>
                                      <p:cBhvr>
                                        <p:cTn id="36" dur="1" fill="hold">
                                          <p:stCondLst>
                                            <p:cond delay="0"/>
                                          </p:stCondLst>
                                        </p:cTn>
                                        <p:tgtEl>
                                          <p:spTgt spid="4">
                                            <p:graphicEl>
                                              <a:dgm id="{0009C772-067B-44ED-9DD6-06EDEA8557DA}"/>
                                            </p:graphicEl>
                                          </p:spTgt>
                                        </p:tgtEl>
                                        <p:attrNameLst>
                                          <p:attrName>style.visibility</p:attrName>
                                        </p:attrNameLst>
                                      </p:cBhvr>
                                      <p:to>
                                        <p:strVal val="visible"/>
                                      </p:to>
                                    </p:set>
                                  </p:childTnLst>
                                </p:cTn>
                              </p:par>
                            </p:childTnLst>
                          </p:cTn>
                        </p:par>
                      </p:childTnLst>
                    </p:cTn>
                  </p:par>
                  <p:par>
                    <p:cTn id="37" fill="hold">
                      <p:stCondLst>
                        <p:cond delay="indefinite"/>
                      </p:stCondLst>
                      <p:childTnLst>
                        <p:par>
                          <p:cTn id="38" fill="hold">
                            <p:stCondLst>
                              <p:cond delay="0"/>
                            </p:stCondLst>
                            <p:childTnLst>
                              <p:par>
                                <p:cTn id="39" presetID="1" presetClass="entr" presetSubtype="0" fill="hold" grpId="0" nodeType="clickEffect">
                                  <p:stCondLst>
                                    <p:cond delay="0"/>
                                  </p:stCondLst>
                                  <p:childTnLst>
                                    <p:set>
                                      <p:cBhvr>
                                        <p:cTn id="40" dur="1" fill="hold">
                                          <p:stCondLst>
                                            <p:cond delay="0"/>
                                          </p:stCondLst>
                                        </p:cTn>
                                        <p:tgtEl>
                                          <p:spTgt spid="4">
                                            <p:graphicEl>
                                              <a:dgm id="{EF5C7240-19B0-4994-BA75-D8B7F5ED979C}"/>
                                            </p:graphicEl>
                                          </p:spTgt>
                                        </p:tgtEl>
                                        <p:attrNameLst>
                                          <p:attrName>style.visibility</p:attrName>
                                        </p:attrNameLst>
                                      </p:cBhvr>
                                      <p:to>
                                        <p:strVal val="visible"/>
                                      </p:to>
                                    </p:set>
                                  </p:childTnLst>
                                </p:cTn>
                              </p:par>
                              <p:par>
                                <p:cTn id="41" presetID="1" presetClass="entr" presetSubtype="0" fill="hold" grpId="0" nodeType="withEffect">
                                  <p:stCondLst>
                                    <p:cond delay="0"/>
                                  </p:stCondLst>
                                  <p:childTnLst>
                                    <p:set>
                                      <p:cBhvr>
                                        <p:cTn id="42" dur="1" fill="hold">
                                          <p:stCondLst>
                                            <p:cond delay="0"/>
                                          </p:stCondLst>
                                        </p:cTn>
                                        <p:tgtEl>
                                          <p:spTgt spid="4">
                                            <p:graphicEl>
                                              <a:dgm id="{CA57D633-0D76-40E9-80C4-BA6C04FA65F3}"/>
                                            </p:graphicEl>
                                          </p:spTgt>
                                        </p:tgtEl>
                                        <p:attrNameLst>
                                          <p:attrName>style.visibility</p:attrName>
                                        </p:attrNameLst>
                                      </p:cBhvr>
                                      <p:to>
                                        <p:strVal val="visible"/>
                                      </p:to>
                                    </p:set>
                                  </p:childTnLst>
                                </p:cTn>
                              </p:par>
                            </p:childTnLst>
                          </p:cTn>
                        </p:par>
                      </p:childTnLst>
                    </p:cTn>
                  </p:par>
                  <p:par>
                    <p:cTn id="43" fill="hold">
                      <p:stCondLst>
                        <p:cond delay="indefinite"/>
                      </p:stCondLst>
                      <p:childTnLst>
                        <p:par>
                          <p:cTn id="44" fill="hold">
                            <p:stCondLst>
                              <p:cond delay="0"/>
                            </p:stCondLst>
                            <p:childTnLst>
                              <p:par>
                                <p:cTn id="45" presetID="1" presetClass="entr" presetSubtype="0" fill="hold" grpId="0" nodeType="clickEffect">
                                  <p:stCondLst>
                                    <p:cond delay="0"/>
                                  </p:stCondLst>
                                  <p:childTnLst>
                                    <p:set>
                                      <p:cBhvr>
                                        <p:cTn id="46" dur="1" fill="hold">
                                          <p:stCondLst>
                                            <p:cond delay="0"/>
                                          </p:stCondLst>
                                        </p:cTn>
                                        <p:tgtEl>
                                          <p:spTgt spid="4">
                                            <p:graphicEl>
                                              <a:dgm id="{2675DC9C-8E20-49C1-8A0E-8952C75BE344}"/>
                                            </p:graphicEl>
                                          </p:spTgt>
                                        </p:tgtEl>
                                        <p:attrNameLst>
                                          <p:attrName>style.visibility</p:attrName>
                                        </p:attrNameLst>
                                      </p:cBhvr>
                                      <p:to>
                                        <p:strVal val="visible"/>
                                      </p:to>
                                    </p:set>
                                  </p:childTnLst>
                                </p:cTn>
                              </p:par>
                              <p:par>
                                <p:cTn id="47" presetID="1" presetClass="entr" presetSubtype="0" fill="hold" grpId="0" nodeType="withEffect">
                                  <p:stCondLst>
                                    <p:cond delay="0"/>
                                  </p:stCondLst>
                                  <p:childTnLst>
                                    <p:set>
                                      <p:cBhvr>
                                        <p:cTn id="48" dur="1" fill="hold">
                                          <p:stCondLst>
                                            <p:cond delay="0"/>
                                          </p:stCondLst>
                                        </p:cTn>
                                        <p:tgtEl>
                                          <p:spTgt spid="4">
                                            <p:graphicEl>
                                              <a:dgm id="{F158B9B5-E044-4132-91DC-6B9AAEF3998E}"/>
                                            </p:graphicEl>
                                          </p:spTgt>
                                        </p:tgtEl>
                                        <p:attrNameLst>
                                          <p:attrName>style.visibility</p:attrName>
                                        </p:attrNameLst>
                                      </p:cBhvr>
                                      <p:to>
                                        <p:strVal val="visible"/>
                                      </p:to>
                                    </p:set>
                                  </p:childTnLst>
                                </p:cTn>
                              </p:par>
                            </p:childTnLst>
                          </p:cTn>
                        </p:par>
                      </p:childTnLst>
                    </p:cTn>
                  </p:par>
                  <p:par>
                    <p:cTn id="49" fill="hold">
                      <p:stCondLst>
                        <p:cond delay="indefinite"/>
                      </p:stCondLst>
                      <p:childTnLst>
                        <p:par>
                          <p:cTn id="50" fill="hold">
                            <p:stCondLst>
                              <p:cond delay="0"/>
                            </p:stCondLst>
                            <p:childTnLst>
                              <p:par>
                                <p:cTn id="51" presetID="1" presetClass="entr" presetSubtype="0" fill="hold" grpId="0" nodeType="clickEffect">
                                  <p:stCondLst>
                                    <p:cond delay="0"/>
                                  </p:stCondLst>
                                  <p:childTnLst>
                                    <p:set>
                                      <p:cBhvr>
                                        <p:cTn id="52" dur="1" fill="hold">
                                          <p:stCondLst>
                                            <p:cond delay="0"/>
                                          </p:stCondLst>
                                        </p:cTn>
                                        <p:tgtEl>
                                          <p:spTgt spid="4">
                                            <p:graphicEl>
                                              <a:dgm id="{C37C5044-648C-47A0-A552-CE97CCFCAACD}"/>
                                            </p:graphicEl>
                                          </p:spTgt>
                                        </p:tgtEl>
                                        <p:attrNameLst>
                                          <p:attrName>style.visibility</p:attrName>
                                        </p:attrNameLst>
                                      </p:cBhvr>
                                      <p:to>
                                        <p:strVal val="visible"/>
                                      </p:to>
                                    </p:set>
                                  </p:childTnLst>
                                </p:cTn>
                              </p:par>
                              <p:par>
                                <p:cTn id="53" presetID="1" presetClass="entr" presetSubtype="0" fill="hold" grpId="0" nodeType="withEffect">
                                  <p:stCondLst>
                                    <p:cond delay="0"/>
                                  </p:stCondLst>
                                  <p:childTnLst>
                                    <p:set>
                                      <p:cBhvr>
                                        <p:cTn id="54" dur="1" fill="hold">
                                          <p:stCondLst>
                                            <p:cond delay="0"/>
                                          </p:stCondLst>
                                        </p:cTn>
                                        <p:tgtEl>
                                          <p:spTgt spid="4">
                                            <p:graphicEl>
                                              <a:dgm id="{ACA92B74-9E0D-4741-B402-D76DA7358C22}"/>
                                            </p:graphic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Graphic spid="4" grpId="0">
        <p:bldSub>
          <a:bldDgm bld="one"/>
        </p:bldSub>
      </p:bldGraphic>
    </p:bld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1266" name="Picture 2" descr="المالية لغير الماليين-الموظفين | افتراضيًا: 8 ديسمبر - 12 ديسمبر 2024">
            <a:extLst>
              <a:ext uri="{FF2B5EF4-FFF2-40B4-BE49-F238E27FC236}">
                <a16:creationId xmlns:a16="http://schemas.microsoft.com/office/drawing/2014/main" id="{9DE6D69B-DB79-B9EE-755B-B4A6D418863A}"/>
              </a:ext>
            </a:extLst>
          </p:cNvPr>
          <p:cNvPicPr>
            <a:picLocks noChangeAspect="1" noChangeArrowheads="1"/>
          </p:cNvPicPr>
          <p:nvPr/>
        </p:nvPicPr>
        <p:blipFill>
          <a:blip r:embed="rId2">
            <a:alphaModFix amt="35000"/>
            <a:extLst>
              <a:ext uri="{28A0092B-C50C-407E-A947-70E740481C1C}">
                <a14:useLocalDpi xmlns:a14="http://schemas.microsoft.com/office/drawing/2010/main" val="0"/>
              </a:ext>
            </a:extLst>
          </a:blip>
          <a:srcRect/>
          <a:stretch>
            <a:fillRect/>
          </a:stretch>
        </p:blipFill>
        <p:spPr bwMode="auto">
          <a:xfrm>
            <a:off x="0" y="0"/>
            <a:ext cx="12192000" cy="6858000"/>
          </a:xfrm>
          <a:prstGeom prst="rect">
            <a:avLst/>
          </a:prstGeom>
          <a:noFill/>
          <a:extLst>
            <a:ext uri="{909E8E84-426E-40DD-AFC4-6F175D3DCCD1}">
              <a14:hiddenFill xmlns:a14="http://schemas.microsoft.com/office/drawing/2010/main">
                <a:solidFill>
                  <a:srgbClr val="FFFFFF"/>
                </a:solidFill>
              </a14:hiddenFill>
            </a:ext>
          </a:extLst>
        </p:spPr>
      </p:pic>
      <p:sp>
        <p:nvSpPr>
          <p:cNvPr id="2" name="عنوان 1">
            <a:extLst>
              <a:ext uri="{FF2B5EF4-FFF2-40B4-BE49-F238E27FC236}">
                <a16:creationId xmlns:a16="http://schemas.microsoft.com/office/drawing/2014/main" id="{FE6F4F66-FC2D-C973-9194-0704D16A42BF}"/>
              </a:ext>
            </a:extLst>
          </p:cNvPr>
          <p:cNvSpPr>
            <a:spLocks noGrp="1"/>
          </p:cNvSpPr>
          <p:nvPr>
            <p:ph type="title"/>
          </p:nvPr>
        </p:nvSpPr>
        <p:spPr>
          <a:xfrm>
            <a:off x="838200" y="1999510"/>
            <a:ext cx="10515600" cy="2858980"/>
          </a:xfrm>
        </p:spPr>
        <p:txBody>
          <a:bodyPr vert="horz" lIns="91440" tIns="45720" rIns="91440" bIns="45720" rtlCol="0" anchor="t">
            <a:normAutofit/>
          </a:bodyPr>
          <a:lstStyle/>
          <a:p>
            <a:pPr algn="ctr" rtl="1"/>
            <a:r>
              <a:rPr lang="ar-DZ" sz="9600" dirty="0">
                <a:solidFill>
                  <a:schemeClr val="tx1">
                    <a:lumMod val="85000"/>
                    <a:lumOff val="15000"/>
                  </a:schemeClr>
                </a:solidFill>
                <a:effectLst>
                  <a:reflection blurRad="6350" stA="55000" endA="300" endPos="45500" dir="5400000" sy="-100000" algn="bl" rotWithShape="0"/>
                </a:effectLst>
                <a:latin typeface="Arabic Typesetting" panose="03020402040406030203" pitchFamily="66" charset="-78"/>
                <a:cs typeface="Arabic Typesetting" panose="03020402040406030203" pitchFamily="66" charset="-78"/>
              </a:rPr>
              <a:t>آ</a:t>
            </a:r>
            <a:r>
              <a:rPr lang="ar-SA" sz="9600" dirty="0">
                <a:solidFill>
                  <a:schemeClr val="tx1">
                    <a:lumMod val="85000"/>
                    <a:lumOff val="15000"/>
                  </a:schemeClr>
                </a:solidFill>
                <a:effectLst>
                  <a:reflection blurRad="6350" stA="55000" endA="300" endPos="45500" dir="5400000" sy="-100000" algn="bl" rotWithShape="0"/>
                </a:effectLst>
                <a:latin typeface="Arabic Typesetting" panose="03020402040406030203" pitchFamily="66" charset="-78"/>
                <a:cs typeface="Arabic Typesetting" panose="03020402040406030203" pitchFamily="66" charset="-78"/>
              </a:rPr>
              <a:t>ليات الحوكمة المالية العمومية في الجزائر وفق ما جاء به القانوي العضوي 18/15</a:t>
            </a:r>
            <a:endParaRPr lang="fr-FR" sz="9600" dirty="0">
              <a:solidFill>
                <a:schemeClr val="tx1">
                  <a:lumMod val="85000"/>
                  <a:lumOff val="15000"/>
                </a:schemeClr>
              </a:solidFill>
              <a:effectLst>
                <a:reflection blurRad="6350" stA="55000" endA="300" endPos="45500" dir="5400000" sy="-100000" algn="bl" rotWithShape="0"/>
              </a:effectLst>
              <a:latin typeface="Arabic Typesetting" panose="03020402040406030203" pitchFamily="66" charset="-78"/>
              <a:cs typeface="Arabic Typesetting" panose="03020402040406030203" pitchFamily="66" charset="-78"/>
            </a:endParaRPr>
          </a:p>
        </p:txBody>
      </p:sp>
    </p:spTree>
    <p:extLst>
      <p:ext uri="{BB962C8B-B14F-4D97-AF65-F5344CB8AC3E}">
        <p14:creationId xmlns:p14="http://schemas.microsoft.com/office/powerpoint/2010/main" val="1320049738"/>
      </p:ext>
    </p:extLst>
  </p:cSld>
  <p:clrMapOvr>
    <a:masterClrMapping/>
  </p:clrMapOvr>
  <mc:AlternateContent xmlns:mc="http://schemas.openxmlformats.org/markup-compatibility/2006">
    <mc:Choice xmlns:p14="http://schemas.microsoft.com/office/powerpoint/2010/main" Requires="p14">
      <p:transition spd="slow" p14:dur="1400">
        <p14:ripple/>
      </p:transition>
    </mc:Choice>
    <mc:Fallback>
      <p:transition spd="slow">
        <p:fade/>
      </p:transition>
    </mc:Fallback>
  </mc:AlternateContent>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2290" name="Picture 2" descr="خصائص جودة المعلومات المحاسبية - سطور">
            <a:extLst>
              <a:ext uri="{FF2B5EF4-FFF2-40B4-BE49-F238E27FC236}">
                <a16:creationId xmlns:a16="http://schemas.microsoft.com/office/drawing/2014/main" id="{DFBFE205-C7AF-6C9D-B169-ECBB24D902A0}"/>
              </a:ext>
            </a:extLst>
          </p:cNvPr>
          <p:cNvPicPr>
            <a:picLocks noChangeAspect="1" noChangeArrowheads="1"/>
          </p:cNvPicPr>
          <p:nvPr/>
        </p:nvPicPr>
        <p:blipFill>
          <a:blip r:embed="rId2">
            <a:alphaModFix amt="20000"/>
            <a:extLst>
              <a:ext uri="{28A0092B-C50C-407E-A947-70E740481C1C}">
                <a14:useLocalDpi xmlns:a14="http://schemas.microsoft.com/office/drawing/2010/main" val="0"/>
              </a:ext>
            </a:extLst>
          </a:blip>
          <a:srcRect/>
          <a:stretch>
            <a:fillRect/>
          </a:stretch>
        </p:blipFill>
        <p:spPr bwMode="auto">
          <a:xfrm>
            <a:off x="-23812" y="-14287"/>
            <a:ext cx="12215812" cy="6869111"/>
          </a:xfrm>
          <a:prstGeom prst="rect">
            <a:avLst/>
          </a:prstGeom>
          <a:noFill/>
          <a:extLst>
            <a:ext uri="{909E8E84-426E-40DD-AFC4-6F175D3DCCD1}">
              <a14:hiddenFill xmlns:a14="http://schemas.microsoft.com/office/drawing/2010/main">
                <a:solidFill>
                  <a:srgbClr val="FFFFFF"/>
                </a:solidFill>
              </a14:hiddenFill>
            </a:ext>
          </a:extLst>
        </p:spPr>
      </p:pic>
      <p:sp>
        <p:nvSpPr>
          <p:cNvPr id="6" name="Rectangle 6"/>
          <p:cNvSpPr>
            <a:spLocks noChangeArrowheads="1"/>
          </p:cNvSpPr>
          <p:nvPr/>
        </p:nvSpPr>
        <p:spPr bwMode="auto">
          <a:xfrm>
            <a:off x="0" y="3175"/>
            <a:ext cx="12176125" cy="68548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ru-RU"/>
          </a:p>
        </p:txBody>
      </p:sp>
      <p:sp>
        <p:nvSpPr>
          <p:cNvPr id="7" name="Rectangle 7"/>
          <p:cNvSpPr>
            <a:spLocks noChangeArrowheads="1"/>
          </p:cNvSpPr>
          <p:nvPr/>
        </p:nvSpPr>
        <p:spPr bwMode="auto">
          <a:xfrm>
            <a:off x="9037263" y="5176030"/>
            <a:ext cx="2743388" cy="43088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0" tIns="0" rIns="0" bIns="0" numCol="1" anchor="t" anchorCtr="0" compatLnSpc="1">
            <a:prstTxWarp prst="textNoShape">
              <a:avLst/>
            </a:prstTxWarp>
            <a:spAutoFit/>
          </a:bodyPr>
          <a:lstStyle>
            <a:lvl1pPr eaLnBrk="0" fontAlgn="base" hangingPunct="0">
              <a:spcBef>
                <a:spcPct val="0"/>
              </a:spcBef>
              <a:spcAft>
                <a:spcPct val="0"/>
              </a:spcAft>
              <a:defRPr>
                <a:solidFill>
                  <a:schemeClr val="tx1"/>
                </a:solidFill>
                <a:latin typeface="Arial" panose="020B0604020202020204" pitchFamily="34" charset="0"/>
              </a:defRPr>
            </a:lvl1pPr>
            <a:lvl2pPr eaLnBrk="0" fontAlgn="base" hangingPunct="0">
              <a:spcBef>
                <a:spcPct val="0"/>
              </a:spcBef>
              <a:spcAft>
                <a:spcPct val="0"/>
              </a:spcAft>
              <a:defRPr>
                <a:solidFill>
                  <a:schemeClr val="tx1"/>
                </a:solidFill>
                <a:latin typeface="Arial" panose="020B0604020202020204" pitchFamily="34" charset="0"/>
              </a:defRPr>
            </a:lvl2pPr>
            <a:lvl3pPr eaLnBrk="0" fontAlgn="base" hangingPunct="0">
              <a:spcBef>
                <a:spcPct val="0"/>
              </a:spcBef>
              <a:spcAft>
                <a:spcPct val="0"/>
              </a:spcAft>
              <a:defRPr>
                <a:solidFill>
                  <a:schemeClr val="tx1"/>
                </a:solidFill>
                <a:latin typeface="Arial" panose="020B0604020202020204" pitchFamily="34" charset="0"/>
              </a:defRPr>
            </a:lvl3pPr>
            <a:lvl4pPr eaLnBrk="0" fontAlgn="base" hangingPunct="0">
              <a:spcBef>
                <a:spcPct val="0"/>
              </a:spcBef>
              <a:spcAft>
                <a:spcPct val="0"/>
              </a:spcAft>
              <a:defRPr>
                <a:solidFill>
                  <a:schemeClr val="tx1"/>
                </a:solidFill>
                <a:latin typeface="Arial" panose="020B0604020202020204" pitchFamily="34" charset="0"/>
              </a:defRPr>
            </a:lvl4pPr>
            <a:lvl5pPr eaLnBrk="0" fontAlgn="base" hangingPunct="0">
              <a:spcBef>
                <a:spcPct val="0"/>
              </a:spcBef>
              <a:spcAft>
                <a:spcPct val="0"/>
              </a:spcAft>
              <a:defRPr>
                <a:solidFill>
                  <a:schemeClr val="tx1"/>
                </a:solidFill>
                <a:latin typeface="Arial" panose="020B0604020202020204" pitchFamily="34" charset="0"/>
              </a:defRPr>
            </a:lvl5pPr>
            <a:lvl6pPr eaLnBrk="0" fontAlgn="base" hangingPunct="0">
              <a:spcBef>
                <a:spcPct val="0"/>
              </a:spcBef>
              <a:spcAft>
                <a:spcPct val="0"/>
              </a:spcAft>
              <a:defRPr>
                <a:solidFill>
                  <a:schemeClr val="tx1"/>
                </a:solidFill>
                <a:latin typeface="Arial" panose="020B0604020202020204" pitchFamily="34" charset="0"/>
              </a:defRPr>
            </a:lvl6pPr>
            <a:lvl7pPr eaLnBrk="0" fontAlgn="base" hangingPunct="0">
              <a:spcBef>
                <a:spcPct val="0"/>
              </a:spcBef>
              <a:spcAft>
                <a:spcPct val="0"/>
              </a:spcAft>
              <a:defRPr>
                <a:solidFill>
                  <a:schemeClr val="tx1"/>
                </a:solidFill>
                <a:latin typeface="Arial" panose="020B0604020202020204" pitchFamily="34" charset="0"/>
              </a:defRPr>
            </a:lvl7pPr>
            <a:lvl8pPr eaLnBrk="0" fontAlgn="base" hangingPunct="0">
              <a:spcBef>
                <a:spcPct val="0"/>
              </a:spcBef>
              <a:spcAft>
                <a:spcPct val="0"/>
              </a:spcAft>
              <a:defRPr>
                <a:solidFill>
                  <a:schemeClr val="tx1"/>
                </a:solidFill>
                <a:latin typeface="Arial" panose="020B0604020202020204" pitchFamily="34" charset="0"/>
              </a:defRPr>
            </a:lvl8pPr>
            <a:lvl9pPr eaLnBrk="0" fontAlgn="base" hangingPunct="0">
              <a:spcBef>
                <a:spcPct val="0"/>
              </a:spcBef>
              <a:spcAft>
                <a:spcPct val="0"/>
              </a:spcAft>
              <a:defRPr>
                <a:solidFill>
                  <a:schemeClr val="tx1"/>
                </a:solidFill>
                <a:latin typeface="Arial" panose="020B0604020202020204" pitchFamily="34" charset="0"/>
              </a:defRPr>
            </a:lvl9pPr>
          </a:lstStyle>
          <a:p>
            <a:pPr lvl="0" algn="ctr"/>
            <a:r>
              <a:rPr lang="ar-SA" sz="2800" b="1" dirty="0">
                <a:latin typeface="Arabic Typesetting" panose="03020402040406030203" pitchFamily="66" charset="-78"/>
                <a:ea typeface="Calibri" panose="020F0502020204030204" pitchFamily="34" charset="0"/>
                <a:cs typeface="Arabic Typesetting" panose="03020402040406030203" pitchFamily="66" charset="-78"/>
              </a:rPr>
              <a:t>إقحام المسيرين في صناعة القرارات</a:t>
            </a:r>
            <a:endParaRPr kumimoji="0" lang="ru-RU" altLang="ru-RU" sz="2800" b="1" i="0" u="none" strike="noStrike" cap="none" normalizeH="0" baseline="0" dirty="0">
              <a:ln>
                <a:noFill/>
              </a:ln>
              <a:solidFill>
                <a:schemeClr val="accent3">
                  <a:lumMod val="60000"/>
                  <a:lumOff val="40000"/>
                </a:schemeClr>
              </a:solidFill>
              <a:effectLst/>
              <a:cs typeface="Arabic Typesetting" panose="03020402040406030203" pitchFamily="66" charset="-78"/>
            </a:endParaRPr>
          </a:p>
        </p:txBody>
      </p:sp>
      <p:sp>
        <p:nvSpPr>
          <p:cNvPr id="8" name="Rectangle 8"/>
          <p:cNvSpPr>
            <a:spLocks noChangeArrowheads="1"/>
          </p:cNvSpPr>
          <p:nvPr/>
        </p:nvSpPr>
        <p:spPr bwMode="auto">
          <a:xfrm>
            <a:off x="8813800" y="3693162"/>
            <a:ext cx="3230291" cy="86177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0" tIns="0" rIns="0" bIns="0" numCol="1" anchor="t" anchorCtr="0" compatLnSpc="1">
            <a:prstTxWarp prst="textNoShape">
              <a:avLst/>
            </a:prstTxWarp>
            <a:spAutoFit/>
          </a:bodyPr>
          <a:lstStyle>
            <a:lvl1pPr eaLnBrk="0" fontAlgn="base" hangingPunct="0">
              <a:spcBef>
                <a:spcPct val="0"/>
              </a:spcBef>
              <a:spcAft>
                <a:spcPct val="0"/>
              </a:spcAft>
              <a:defRPr>
                <a:solidFill>
                  <a:schemeClr val="tx1"/>
                </a:solidFill>
                <a:latin typeface="Arial" panose="020B0604020202020204" pitchFamily="34" charset="0"/>
              </a:defRPr>
            </a:lvl1pPr>
            <a:lvl2pPr eaLnBrk="0" fontAlgn="base" hangingPunct="0">
              <a:spcBef>
                <a:spcPct val="0"/>
              </a:spcBef>
              <a:spcAft>
                <a:spcPct val="0"/>
              </a:spcAft>
              <a:defRPr>
                <a:solidFill>
                  <a:schemeClr val="tx1"/>
                </a:solidFill>
                <a:latin typeface="Arial" panose="020B0604020202020204" pitchFamily="34" charset="0"/>
              </a:defRPr>
            </a:lvl2pPr>
            <a:lvl3pPr eaLnBrk="0" fontAlgn="base" hangingPunct="0">
              <a:spcBef>
                <a:spcPct val="0"/>
              </a:spcBef>
              <a:spcAft>
                <a:spcPct val="0"/>
              </a:spcAft>
              <a:defRPr>
                <a:solidFill>
                  <a:schemeClr val="tx1"/>
                </a:solidFill>
                <a:latin typeface="Arial" panose="020B0604020202020204" pitchFamily="34" charset="0"/>
              </a:defRPr>
            </a:lvl3pPr>
            <a:lvl4pPr eaLnBrk="0" fontAlgn="base" hangingPunct="0">
              <a:spcBef>
                <a:spcPct val="0"/>
              </a:spcBef>
              <a:spcAft>
                <a:spcPct val="0"/>
              </a:spcAft>
              <a:defRPr>
                <a:solidFill>
                  <a:schemeClr val="tx1"/>
                </a:solidFill>
                <a:latin typeface="Arial" panose="020B0604020202020204" pitchFamily="34" charset="0"/>
              </a:defRPr>
            </a:lvl4pPr>
            <a:lvl5pPr eaLnBrk="0" fontAlgn="base" hangingPunct="0">
              <a:spcBef>
                <a:spcPct val="0"/>
              </a:spcBef>
              <a:spcAft>
                <a:spcPct val="0"/>
              </a:spcAft>
              <a:defRPr>
                <a:solidFill>
                  <a:schemeClr val="tx1"/>
                </a:solidFill>
                <a:latin typeface="Arial" panose="020B0604020202020204" pitchFamily="34" charset="0"/>
              </a:defRPr>
            </a:lvl5pPr>
            <a:lvl6pPr eaLnBrk="0" fontAlgn="base" hangingPunct="0">
              <a:spcBef>
                <a:spcPct val="0"/>
              </a:spcBef>
              <a:spcAft>
                <a:spcPct val="0"/>
              </a:spcAft>
              <a:defRPr>
                <a:solidFill>
                  <a:schemeClr val="tx1"/>
                </a:solidFill>
                <a:latin typeface="Arial" panose="020B0604020202020204" pitchFamily="34" charset="0"/>
              </a:defRPr>
            </a:lvl6pPr>
            <a:lvl7pPr eaLnBrk="0" fontAlgn="base" hangingPunct="0">
              <a:spcBef>
                <a:spcPct val="0"/>
              </a:spcBef>
              <a:spcAft>
                <a:spcPct val="0"/>
              </a:spcAft>
              <a:defRPr>
                <a:solidFill>
                  <a:schemeClr val="tx1"/>
                </a:solidFill>
                <a:latin typeface="Arial" panose="020B0604020202020204" pitchFamily="34" charset="0"/>
              </a:defRPr>
            </a:lvl7pPr>
            <a:lvl8pPr eaLnBrk="0" fontAlgn="base" hangingPunct="0">
              <a:spcBef>
                <a:spcPct val="0"/>
              </a:spcBef>
              <a:spcAft>
                <a:spcPct val="0"/>
              </a:spcAft>
              <a:defRPr>
                <a:solidFill>
                  <a:schemeClr val="tx1"/>
                </a:solidFill>
                <a:latin typeface="Arial" panose="020B0604020202020204" pitchFamily="34" charset="0"/>
              </a:defRPr>
            </a:lvl8pPr>
            <a:lvl9pPr eaLnBrk="0" fontAlgn="base" hangingPunct="0">
              <a:spcBef>
                <a:spcPct val="0"/>
              </a:spcBef>
              <a:spcAft>
                <a:spcPct val="0"/>
              </a:spcAft>
              <a:defRPr>
                <a:solidFill>
                  <a:schemeClr val="tx1"/>
                </a:solidFill>
                <a:latin typeface="Arial" panose="020B0604020202020204" pitchFamily="34" charset="0"/>
              </a:defRPr>
            </a:lvl9pPr>
          </a:lstStyle>
          <a:p>
            <a:pPr algn="ctr"/>
            <a:r>
              <a:rPr lang="ar-SA" sz="2800" b="1" dirty="0">
                <a:latin typeface="Arabic Typesetting" panose="03020402040406030203" pitchFamily="66" charset="-78"/>
                <a:ea typeface="Calibri" panose="020F0502020204030204" pitchFamily="34" charset="0"/>
                <a:cs typeface="Arabic Typesetting" panose="03020402040406030203" pitchFamily="66" charset="-78"/>
              </a:rPr>
              <a:t>الانتقال إلى مقاربة النتائج والأداء القائمة على تحقيق الأهداف</a:t>
            </a:r>
            <a:endParaRPr lang="fr-FR" sz="2800" b="1" dirty="0">
              <a:latin typeface="Arabic Typesetting" panose="03020402040406030203" pitchFamily="66" charset="-78"/>
              <a:ea typeface="Calibri" panose="020F0502020204030204" pitchFamily="34" charset="0"/>
              <a:cs typeface="Arabic Typesetting" panose="03020402040406030203" pitchFamily="66" charset="-78"/>
            </a:endParaRPr>
          </a:p>
        </p:txBody>
      </p:sp>
      <p:sp>
        <p:nvSpPr>
          <p:cNvPr id="9" name="Rectangle 9"/>
          <p:cNvSpPr>
            <a:spLocks noChangeArrowheads="1"/>
          </p:cNvSpPr>
          <p:nvPr/>
        </p:nvSpPr>
        <p:spPr bwMode="auto">
          <a:xfrm>
            <a:off x="8707988" y="2563475"/>
            <a:ext cx="3244735" cy="43088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0" tIns="0" rIns="0" bIns="0" numCol="1" anchor="t" anchorCtr="0" compatLnSpc="1">
            <a:prstTxWarp prst="textNoShape">
              <a:avLst/>
            </a:prstTxWarp>
            <a:spAutoFit/>
          </a:bodyPr>
          <a:lstStyle>
            <a:lvl1pPr eaLnBrk="0" fontAlgn="base" hangingPunct="0">
              <a:spcBef>
                <a:spcPct val="0"/>
              </a:spcBef>
              <a:spcAft>
                <a:spcPct val="0"/>
              </a:spcAft>
              <a:defRPr>
                <a:solidFill>
                  <a:schemeClr val="tx1"/>
                </a:solidFill>
                <a:latin typeface="Arial" panose="020B0604020202020204" pitchFamily="34" charset="0"/>
              </a:defRPr>
            </a:lvl1pPr>
            <a:lvl2pPr eaLnBrk="0" fontAlgn="base" hangingPunct="0">
              <a:spcBef>
                <a:spcPct val="0"/>
              </a:spcBef>
              <a:spcAft>
                <a:spcPct val="0"/>
              </a:spcAft>
              <a:defRPr>
                <a:solidFill>
                  <a:schemeClr val="tx1"/>
                </a:solidFill>
                <a:latin typeface="Arial" panose="020B0604020202020204" pitchFamily="34" charset="0"/>
              </a:defRPr>
            </a:lvl2pPr>
            <a:lvl3pPr eaLnBrk="0" fontAlgn="base" hangingPunct="0">
              <a:spcBef>
                <a:spcPct val="0"/>
              </a:spcBef>
              <a:spcAft>
                <a:spcPct val="0"/>
              </a:spcAft>
              <a:defRPr>
                <a:solidFill>
                  <a:schemeClr val="tx1"/>
                </a:solidFill>
                <a:latin typeface="Arial" panose="020B0604020202020204" pitchFamily="34" charset="0"/>
              </a:defRPr>
            </a:lvl3pPr>
            <a:lvl4pPr eaLnBrk="0" fontAlgn="base" hangingPunct="0">
              <a:spcBef>
                <a:spcPct val="0"/>
              </a:spcBef>
              <a:spcAft>
                <a:spcPct val="0"/>
              </a:spcAft>
              <a:defRPr>
                <a:solidFill>
                  <a:schemeClr val="tx1"/>
                </a:solidFill>
                <a:latin typeface="Arial" panose="020B0604020202020204" pitchFamily="34" charset="0"/>
              </a:defRPr>
            </a:lvl4pPr>
            <a:lvl5pPr eaLnBrk="0" fontAlgn="base" hangingPunct="0">
              <a:spcBef>
                <a:spcPct val="0"/>
              </a:spcBef>
              <a:spcAft>
                <a:spcPct val="0"/>
              </a:spcAft>
              <a:defRPr>
                <a:solidFill>
                  <a:schemeClr val="tx1"/>
                </a:solidFill>
                <a:latin typeface="Arial" panose="020B0604020202020204" pitchFamily="34" charset="0"/>
              </a:defRPr>
            </a:lvl5pPr>
            <a:lvl6pPr eaLnBrk="0" fontAlgn="base" hangingPunct="0">
              <a:spcBef>
                <a:spcPct val="0"/>
              </a:spcBef>
              <a:spcAft>
                <a:spcPct val="0"/>
              </a:spcAft>
              <a:defRPr>
                <a:solidFill>
                  <a:schemeClr val="tx1"/>
                </a:solidFill>
                <a:latin typeface="Arial" panose="020B0604020202020204" pitchFamily="34" charset="0"/>
              </a:defRPr>
            </a:lvl6pPr>
            <a:lvl7pPr eaLnBrk="0" fontAlgn="base" hangingPunct="0">
              <a:spcBef>
                <a:spcPct val="0"/>
              </a:spcBef>
              <a:spcAft>
                <a:spcPct val="0"/>
              </a:spcAft>
              <a:defRPr>
                <a:solidFill>
                  <a:schemeClr val="tx1"/>
                </a:solidFill>
                <a:latin typeface="Arial" panose="020B0604020202020204" pitchFamily="34" charset="0"/>
              </a:defRPr>
            </a:lvl7pPr>
            <a:lvl8pPr eaLnBrk="0" fontAlgn="base" hangingPunct="0">
              <a:spcBef>
                <a:spcPct val="0"/>
              </a:spcBef>
              <a:spcAft>
                <a:spcPct val="0"/>
              </a:spcAft>
              <a:defRPr>
                <a:solidFill>
                  <a:schemeClr val="tx1"/>
                </a:solidFill>
                <a:latin typeface="Arial" panose="020B0604020202020204" pitchFamily="34" charset="0"/>
              </a:defRPr>
            </a:lvl8pPr>
            <a:lvl9pPr eaLnBrk="0" fontAlgn="base" hangingPunct="0">
              <a:spcBef>
                <a:spcPct val="0"/>
              </a:spcBef>
              <a:spcAft>
                <a:spcPct val="0"/>
              </a:spcAft>
              <a:defRPr>
                <a:solidFill>
                  <a:schemeClr val="tx1"/>
                </a:solidFill>
                <a:latin typeface="Arial" panose="020B0604020202020204" pitchFamily="34" charset="0"/>
              </a:defRPr>
            </a:lvl9pPr>
          </a:lstStyle>
          <a:p>
            <a:pPr algn="ctr"/>
            <a:r>
              <a:rPr lang="ar-SA" sz="2800" b="1" dirty="0">
                <a:latin typeface="Arabic Typesetting" panose="03020402040406030203" pitchFamily="66" charset="-78"/>
                <a:ea typeface="Calibri" panose="020F0502020204030204" pitchFamily="34" charset="0"/>
                <a:cs typeface="Arabic Typesetting" panose="03020402040406030203" pitchFamily="66" charset="-78"/>
              </a:rPr>
              <a:t>تكريس مبدأ المساءلة وتحمل المسؤولية.</a:t>
            </a:r>
            <a:endParaRPr lang="fr-FR" sz="2800" b="1" dirty="0">
              <a:latin typeface="Arabic Typesetting" panose="03020402040406030203" pitchFamily="66" charset="-78"/>
              <a:ea typeface="Calibri" panose="020F0502020204030204" pitchFamily="34" charset="0"/>
              <a:cs typeface="Arabic Typesetting" panose="03020402040406030203" pitchFamily="66" charset="-78"/>
            </a:endParaRPr>
          </a:p>
        </p:txBody>
      </p:sp>
      <p:sp>
        <p:nvSpPr>
          <p:cNvPr id="10" name="Rectangle 10"/>
          <p:cNvSpPr>
            <a:spLocks noChangeArrowheads="1"/>
          </p:cNvSpPr>
          <p:nvPr/>
        </p:nvSpPr>
        <p:spPr bwMode="auto">
          <a:xfrm>
            <a:off x="8739322" y="1140046"/>
            <a:ext cx="3290356" cy="86177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0" tIns="0" rIns="0" bIns="0" numCol="1" anchor="t" anchorCtr="0" compatLnSpc="1">
            <a:prstTxWarp prst="textNoShape">
              <a:avLst/>
            </a:prstTxWarp>
            <a:spAutoFit/>
          </a:bodyPr>
          <a:lstStyle>
            <a:lvl1pPr eaLnBrk="0" fontAlgn="base" hangingPunct="0">
              <a:spcBef>
                <a:spcPct val="0"/>
              </a:spcBef>
              <a:spcAft>
                <a:spcPct val="0"/>
              </a:spcAft>
              <a:defRPr>
                <a:solidFill>
                  <a:schemeClr val="tx1"/>
                </a:solidFill>
                <a:latin typeface="Arial" panose="020B0604020202020204" pitchFamily="34" charset="0"/>
              </a:defRPr>
            </a:lvl1pPr>
            <a:lvl2pPr eaLnBrk="0" fontAlgn="base" hangingPunct="0">
              <a:spcBef>
                <a:spcPct val="0"/>
              </a:spcBef>
              <a:spcAft>
                <a:spcPct val="0"/>
              </a:spcAft>
              <a:defRPr>
                <a:solidFill>
                  <a:schemeClr val="tx1"/>
                </a:solidFill>
                <a:latin typeface="Arial" panose="020B0604020202020204" pitchFamily="34" charset="0"/>
              </a:defRPr>
            </a:lvl2pPr>
            <a:lvl3pPr eaLnBrk="0" fontAlgn="base" hangingPunct="0">
              <a:spcBef>
                <a:spcPct val="0"/>
              </a:spcBef>
              <a:spcAft>
                <a:spcPct val="0"/>
              </a:spcAft>
              <a:defRPr>
                <a:solidFill>
                  <a:schemeClr val="tx1"/>
                </a:solidFill>
                <a:latin typeface="Arial" panose="020B0604020202020204" pitchFamily="34" charset="0"/>
              </a:defRPr>
            </a:lvl3pPr>
            <a:lvl4pPr eaLnBrk="0" fontAlgn="base" hangingPunct="0">
              <a:spcBef>
                <a:spcPct val="0"/>
              </a:spcBef>
              <a:spcAft>
                <a:spcPct val="0"/>
              </a:spcAft>
              <a:defRPr>
                <a:solidFill>
                  <a:schemeClr val="tx1"/>
                </a:solidFill>
                <a:latin typeface="Arial" panose="020B0604020202020204" pitchFamily="34" charset="0"/>
              </a:defRPr>
            </a:lvl4pPr>
            <a:lvl5pPr eaLnBrk="0" fontAlgn="base" hangingPunct="0">
              <a:spcBef>
                <a:spcPct val="0"/>
              </a:spcBef>
              <a:spcAft>
                <a:spcPct val="0"/>
              </a:spcAft>
              <a:defRPr>
                <a:solidFill>
                  <a:schemeClr val="tx1"/>
                </a:solidFill>
                <a:latin typeface="Arial" panose="020B0604020202020204" pitchFamily="34" charset="0"/>
              </a:defRPr>
            </a:lvl5pPr>
            <a:lvl6pPr eaLnBrk="0" fontAlgn="base" hangingPunct="0">
              <a:spcBef>
                <a:spcPct val="0"/>
              </a:spcBef>
              <a:spcAft>
                <a:spcPct val="0"/>
              </a:spcAft>
              <a:defRPr>
                <a:solidFill>
                  <a:schemeClr val="tx1"/>
                </a:solidFill>
                <a:latin typeface="Arial" panose="020B0604020202020204" pitchFamily="34" charset="0"/>
              </a:defRPr>
            </a:lvl6pPr>
            <a:lvl7pPr eaLnBrk="0" fontAlgn="base" hangingPunct="0">
              <a:spcBef>
                <a:spcPct val="0"/>
              </a:spcBef>
              <a:spcAft>
                <a:spcPct val="0"/>
              </a:spcAft>
              <a:defRPr>
                <a:solidFill>
                  <a:schemeClr val="tx1"/>
                </a:solidFill>
                <a:latin typeface="Arial" panose="020B0604020202020204" pitchFamily="34" charset="0"/>
              </a:defRPr>
            </a:lvl7pPr>
            <a:lvl8pPr eaLnBrk="0" fontAlgn="base" hangingPunct="0">
              <a:spcBef>
                <a:spcPct val="0"/>
              </a:spcBef>
              <a:spcAft>
                <a:spcPct val="0"/>
              </a:spcAft>
              <a:defRPr>
                <a:solidFill>
                  <a:schemeClr val="tx1"/>
                </a:solidFill>
                <a:latin typeface="Arial" panose="020B0604020202020204" pitchFamily="34" charset="0"/>
              </a:defRPr>
            </a:lvl8pPr>
            <a:lvl9pPr eaLnBrk="0" fontAlgn="base" hangingPunct="0">
              <a:spcBef>
                <a:spcPct val="0"/>
              </a:spcBef>
              <a:spcAft>
                <a:spcPct val="0"/>
              </a:spcAft>
              <a:defRPr>
                <a:solidFill>
                  <a:schemeClr val="tx1"/>
                </a:solidFill>
                <a:latin typeface="Arial" panose="020B0604020202020204" pitchFamily="34" charset="0"/>
              </a:defRPr>
            </a:lvl9pPr>
          </a:lstStyle>
          <a:p>
            <a:pPr algn="ctr"/>
            <a:r>
              <a:rPr lang="ar-DZ" sz="2800" b="1" dirty="0">
                <a:latin typeface="Arabic Typesetting" panose="03020402040406030203" pitchFamily="66" charset="-78"/>
                <a:ea typeface="Calibri" panose="020F0502020204030204" pitchFamily="34" charset="0"/>
                <a:cs typeface="Arabic Typesetting" panose="03020402040406030203" pitchFamily="66" charset="-78"/>
              </a:rPr>
              <a:t>تع</a:t>
            </a:r>
            <a:r>
              <a:rPr lang="ar-SA" sz="2800" b="1" dirty="0">
                <a:latin typeface="Arabic Typesetting" panose="03020402040406030203" pitchFamily="66" charset="-78"/>
                <a:ea typeface="Calibri" panose="020F0502020204030204" pitchFamily="34" charset="0"/>
                <a:cs typeface="Arabic Typesetting" panose="03020402040406030203" pitchFamily="66" charset="-78"/>
              </a:rPr>
              <a:t>زيز شفافية ووضوح المعلومات المالية والمحاسبية.</a:t>
            </a:r>
            <a:endParaRPr lang="fr-FR" sz="2800" b="1" dirty="0">
              <a:latin typeface="Arabic Typesetting" panose="03020402040406030203" pitchFamily="66" charset="-78"/>
              <a:ea typeface="Calibri" panose="020F0502020204030204" pitchFamily="34" charset="0"/>
              <a:cs typeface="Arabic Typesetting" panose="03020402040406030203" pitchFamily="66" charset="-78"/>
            </a:endParaRPr>
          </a:p>
        </p:txBody>
      </p:sp>
      <p:sp>
        <p:nvSpPr>
          <p:cNvPr id="11" name="Rectangle 11"/>
          <p:cNvSpPr>
            <a:spLocks noChangeArrowheads="1"/>
          </p:cNvSpPr>
          <p:nvPr/>
        </p:nvSpPr>
        <p:spPr bwMode="auto">
          <a:xfrm>
            <a:off x="340260" y="5174362"/>
            <a:ext cx="2942690" cy="86177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0" tIns="0" rIns="0" bIns="0" numCol="1" anchor="t" anchorCtr="0" compatLnSpc="1">
            <a:prstTxWarp prst="textNoShape">
              <a:avLst/>
            </a:prstTxWarp>
            <a:spAutoFit/>
          </a:bodyPr>
          <a:lstStyle>
            <a:lvl1pPr eaLnBrk="0" fontAlgn="base" hangingPunct="0">
              <a:spcBef>
                <a:spcPct val="0"/>
              </a:spcBef>
              <a:spcAft>
                <a:spcPct val="0"/>
              </a:spcAft>
              <a:defRPr>
                <a:solidFill>
                  <a:schemeClr val="tx1"/>
                </a:solidFill>
                <a:latin typeface="Arial" panose="020B0604020202020204" pitchFamily="34" charset="0"/>
              </a:defRPr>
            </a:lvl1pPr>
            <a:lvl2pPr eaLnBrk="0" fontAlgn="base" hangingPunct="0">
              <a:spcBef>
                <a:spcPct val="0"/>
              </a:spcBef>
              <a:spcAft>
                <a:spcPct val="0"/>
              </a:spcAft>
              <a:defRPr>
                <a:solidFill>
                  <a:schemeClr val="tx1"/>
                </a:solidFill>
                <a:latin typeface="Arial" panose="020B0604020202020204" pitchFamily="34" charset="0"/>
              </a:defRPr>
            </a:lvl2pPr>
            <a:lvl3pPr eaLnBrk="0" fontAlgn="base" hangingPunct="0">
              <a:spcBef>
                <a:spcPct val="0"/>
              </a:spcBef>
              <a:spcAft>
                <a:spcPct val="0"/>
              </a:spcAft>
              <a:defRPr>
                <a:solidFill>
                  <a:schemeClr val="tx1"/>
                </a:solidFill>
                <a:latin typeface="Arial" panose="020B0604020202020204" pitchFamily="34" charset="0"/>
              </a:defRPr>
            </a:lvl3pPr>
            <a:lvl4pPr eaLnBrk="0" fontAlgn="base" hangingPunct="0">
              <a:spcBef>
                <a:spcPct val="0"/>
              </a:spcBef>
              <a:spcAft>
                <a:spcPct val="0"/>
              </a:spcAft>
              <a:defRPr>
                <a:solidFill>
                  <a:schemeClr val="tx1"/>
                </a:solidFill>
                <a:latin typeface="Arial" panose="020B0604020202020204" pitchFamily="34" charset="0"/>
              </a:defRPr>
            </a:lvl4pPr>
            <a:lvl5pPr eaLnBrk="0" fontAlgn="base" hangingPunct="0">
              <a:spcBef>
                <a:spcPct val="0"/>
              </a:spcBef>
              <a:spcAft>
                <a:spcPct val="0"/>
              </a:spcAft>
              <a:defRPr>
                <a:solidFill>
                  <a:schemeClr val="tx1"/>
                </a:solidFill>
                <a:latin typeface="Arial" panose="020B0604020202020204" pitchFamily="34" charset="0"/>
              </a:defRPr>
            </a:lvl5pPr>
            <a:lvl6pPr eaLnBrk="0" fontAlgn="base" hangingPunct="0">
              <a:spcBef>
                <a:spcPct val="0"/>
              </a:spcBef>
              <a:spcAft>
                <a:spcPct val="0"/>
              </a:spcAft>
              <a:defRPr>
                <a:solidFill>
                  <a:schemeClr val="tx1"/>
                </a:solidFill>
                <a:latin typeface="Arial" panose="020B0604020202020204" pitchFamily="34" charset="0"/>
              </a:defRPr>
            </a:lvl6pPr>
            <a:lvl7pPr eaLnBrk="0" fontAlgn="base" hangingPunct="0">
              <a:spcBef>
                <a:spcPct val="0"/>
              </a:spcBef>
              <a:spcAft>
                <a:spcPct val="0"/>
              </a:spcAft>
              <a:defRPr>
                <a:solidFill>
                  <a:schemeClr val="tx1"/>
                </a:solidFill>
                <a:latin typeface="Arial" panose="020B0604020202020204" pitchFamily="34" charset="0"/>
              </a:defRPr>
            </a:lvl7pPr>
            <a:lvl8pPr eaLnBrk="0" fontAlgn="base" hangingPunct="0">
              <a:spcBef>
                <a:spcPct val="0"/>
              </a:spcBef>
              <a:spcAft>
                <a:spcPct val="0"/>
              </a:spcAft>
              <a:defRPr>
                <a:solidFill>
                  <a:schemeClr val="tx1"/>
                </a:solidFill>
                <a:latin typeface="Arial" panose="020B0604020202020204" pitchFamily="34" charset="0"/>
              </a:defRPr>
            </a:lvl8pPr>
            <a:lvl9pPr eaLnBrk="0" fontAlgn="base" hangingPunct="0">
              <a:spcBef>
                <a:spcPct val="0"/>
              </a:spcBef>
              <a:spcAft>
                <a:spcPct val="0"/>
              </a:spcAft>
              <a:defRPr>
                <a:solidFill>
                  <a:schemeClr val="tx1"/>
                </a:solidFill>
                <a:latin typeface="Arial" panose="020B0604020202020204" pitchFamily="34" charset="0"/>
              </a:defRPr>
            </a:lvl9pPr>
          </a:lstStyle>
          <a:p>
            <a:pPr lvl="0" algn="ctr"/>
            <a:r>
              <a:rPr lang="ar-SA" sz="2800" b="1" dirty="0" err="1">
                <a:latin typeface="Arabic Typesetting" panose="03020402040406030203" pitchFamily="66" charset="-78"/>
                <a:ea typeface="Calibri" panose="020F0502020204030204" pitchFamily="34" charset="0"/>
                <a:cs typeface="Arabic Typesetting" panose="03020402040406030203" pitchFamily="66" charset="-78"/>
              </a:rPr>
              <a:t>التماشي</a:t>
            </a:r>
            <a:r>
              <a:rPr lang="ar-SA" sz="2800" b="1" dirty="0">
                <a:latin typeface="Arabic Typesetting" panose="03020402040406030203" pitchFamily="66" charset="-78"/>
                <a:ea typeface="Calibri" panose="020F0502020204030204" pitchFamily="34" charset="0"/>
                <a:cs typeface="Arabic Typesetting" panose="03020402040406030203" pitchFamily="66" charset="-78"/>
              </a:rPr>
              <a:t> مع التطورات العالمية في هذا المجا</a:t>
            </a:r>
            <a:r>
              <a:rPr lang="ar-DZ" sz="2800" b="1" dirty="0">
                <a:latin typeface="Arabic Typesetting" panose="03020402040406030203" pitchFamily="66" charset="-78"/>
                <a:ea typeface="Calibri" panose="020F0502020204030204" pitchFamily="34" charset="0"/>
                <a:cs typeface="Arabic Typesetting" panose="03020402040406030203" pitchFamily="66" charset="-78"/>
              </a:rPr>
              <a:t>ل</a:t>
            </a:r>
            <a:endParaRPr kumimoji="0" lang="ru-RU" altLang="ru-RU" sz="2800" b="1" i="0" u="none" strike="noStrike" cap="none" normalizeH="0" baseline="0" dirty="0">
              <a:ln>
                <a:noFill/>
              </a:ln>
              <a:solidFill>
                <a:schemeClr val="accent5"/>
              </a:solidFill>
              <a:effectLst/>
              <a:cs typeface="Arabic Typesetting" panose="03020402040406030203" pitchFamily="66" charset="-78"/>
            </a:endParaRPr>
          </a:p>
        </p:txBody>
      </p:sp>
      <p:sp>
        <p:nvSpPr>
          <p:cNvPr id="12" name="Rectangle 12"/>
          <p:cNvSpPr>
            <a:spLocks noChangeArrowheads="1"/>
          </p:cNvSpPr>
          <p:nvPr/>
        </p:nvSpPr>
        <p:spPr bwMode="auto">
          <a:xfrm>
            <a:off x="477783" y="3910551"/>
            <a:ext cx="2587374" cy="43088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0" tIns="0" rIns="0" bIns="0" numCol="1" anchor="t" anchorCtr="0" compatLnSpc="1">
            <a:prstTxWarp prst="textNoShape">
              <a:avLst/>
            </a:prstTxWarp>
            <a:spAutoFit/>
          </a:bodyPr>
          <a:lstStyle>
            <a:lvl1pPr eaLnBrk="0" fontAlgn="base" hangingPunct="0">
              <a:spcBef>
                <a:spcPct val="0"/>
              </a:spcBef>
              <a:spcAft>
                <a:spcPct val="0"/>
              </a:spcAft>
              <a:defRPr>
                <a:solidFill>
                  <a:schemeClr val="tx1"/>
                </a:solidFill>
                <a:latin typeface="Arial" panose="020B0604020202020204" pitchFamily="34" charset="0"/>
              </a:defRPr>
            </a:lvl1pPr>
            <a:lvl2pPr eaLnBrk="0" fontAlgn="base" hangingPunct="0">
              <a:spcBef>
                <a:spcPct val="0"/>
              </a:spcBef>
              <a:spcAft>
                <a:spcPct val="0"/>
              </a:spcAft>
              <a:defRPr>
                <a:solidFill>
                  <a:schemeClr val="tx1"/>
                </a:solidFill>
                <a:latin typeface="Arial" panose="020B0604020202020204" pitchFamily="34" charset="0"/>
              </a:defRPr>
            </a:lvl2pPr>
            <a:lvl3pPr eaLnBrk="0" fontAlgn="base" hangingPunct="0">
              <a:spcBef>
                <a:spcPct val="0"/>
              </a:spcBef>
              <a:spcAft>
                <a:spcPct val="0"/>
              </a:spcAft>
              <a:defRPr>
                <a:solidFill>
                  <a:schemeClr val="tx1"/>
                </a:solidFill>
                <a:latin typeface="Arial" panose="020B0604020202020204" pitchFamily="34" charset="0"/>
              </a:defRPr>
            </a:lvl3pPr>
            <a:lvl4pPr eaLnBrk="0" fontAlgn="base" hangingPunct="0">
              <a:spcBef>
                <a:spcPct val="0"/>
              </a:spcBef>
              <a:spcAft>
                <a:spcPct val="0"/>
              </a:spcAft>
              <a:defRPr>
                <a:solidFill>
                  <a:schemeClr val="tx1"/>
                </a:solidFill>
                <a:latin typeface="Arial" panose="020B0604020202020204" pitchFamily="34" charset="0"/>
              </a:defRPr>
            </a:lvl4pPr>
            <a:lvl5pPr eaLnBrk="0" fontAlgn="base" hangingPunct="0">
              <a:spcBef>
                <a:spcPct val="0"/>
              </a:spcBef>
              <a:spcAft>
                <a:spcPct val="0"/>
              </a:spcAft>
              <a:defRPr>
                <a:solidFill>
                  <a:schemeClr val="tx1"/>
                </a:solidFill>
                <a:latin typeface="Arial" panose="020B0604020202020204" pitchFamily="34" charset="0"/>
              </a:defRPr>
            </a:lvl5pPr>
            <a:lvl6pPr eaLnBrk="0" fontAlgn="base" hangingPunct="0">
              <a:spcBef>
                <a:spcPct val="0"/>
              </a:spcBef>
              <a:spcAft>
                <a:spcPct val="0"/>
              </a:spcAft>
              <a:defRPr>
                <a:solidFill>
                  <a:schemeClr val="tx1"/>
                </a:solidFill>
                <a:latin typeface="Arial" panose="020B0604020202020204" pitchFamily="34" charset="0"/>
              </a:defRPr>
            </a:lvl6pPr>
            <a:lvl7pPr eaLnBrk="0" fontAlgn="base" hangingPunct="0">
              <a:spcBef>
                <a:spcPct val="0"/>
              </a:spcBef>
              <a:spcAft>
                <a:spcPct val="0"/>
              </a:spcAft>
              <a:defRPr>
                <a:solidFill>
                  <a:schemeClr val="tx1"/>
                </a:solidFill>
                <a:latin typeface="Arial" panose="020B0604020202020204" pitchFamily="34" charset="0"/>
              </a:defRPr>
            </a:lvl7pPr>
            <a:lvl8pPr eaLnBrk="0" fontAlgn="base" hangingPunct="0">
              <a:spcBef>
                <a:spcPct val="0"/>
              </a:spcBef>
              <a:spcAft>
                <a:spcPct val="0"/>
              </a:spcAft>
              <a:defRPr>
                <a:solidFill>
                  <a:schemeClr val="tx1"/>
                </a:solidFill>
                <a:latin typeface="Arial" panose="020B0604020202020204" pitchFamily="34" charset="0"/>
              </a:defRPr>
            </a:lvl8pPr>
            <a:lvl9pPr eaLnBrk="0" fontAlgn="base" hangingPunct="0">
              <a:spcBef>
                <a:spcPct val="0"/>
              </a:spcBef>
              <a:spcAft>
                <a:spcPct val="0"/>
              </a:spcAft>
              <a:defRPr>
                <a:solidFill>
                  <a:schemeClr val="tx1"/>
                </a:solidFill>
                <a:latin typeface="Arial" panose="020B0604020202020204" pitchFamily="34" charset="0"/>
              </a:defRPr>
            </a:lvl9pPr>
          </a:lstStyle>
          <a:p>
            <a:pPr algn="ctr"/>
            <a:r>
              <a:rPr lang="ar-SA" sz="2800" b="1" dirty="0">
                <a:latin typeface="Arabic Typesetting" panose="03020402040406030203" pitchFamily="66" charset="-78"/>
                <a:ea typeface="Calibri" panose="020F0502020204030204" pitchFamily="34" charset="0"/>
                <a:cs typeface="Arabic Typesetting" panose="03020402040406030203" pitchFamily="66" charset="-78"/>
              </a:rPr>
              <a:t>التخصيص الأمثل للموارد المالية</a:t>
            </a:r>
            <a:endParaRPr lang="fr-FR" sz="2800" b="1" dirty="0">
              <a:latin typeface="Arabic Typesetting" panose="03020402040406030203" pitchFamily="66" charset="-78"/>
              <a:ea typeface="Calibri" panose="020F0502020204030204" pitchFamily="34" charset="0"/>
              <a:cs typeface="Arabic Typesetting" panose="03020402040406030203" pitchFamily="66" charset="-78"/>
            </a:endParaRPr>
          </a:p>
        </p:txBody>
      </p:sp>
      <p:sp>
        <p:nvSpPr>
          <p:cNvPr id="13" name="Rectangle 13"/>
          <p:cNvSpPr>
            <a:spLocks noChangeArrowheads="1"/>
          </p:cNvSpPr>
          <p:nvPr/>
        </p:nvSpPr>
        <p:spPr bwMode="auto">
          <a:xfrm>
            <a:off x="129595" y="2600246"/>
            <a:ext cx="3169358" cy="43088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0" tIns="0" rIns="0" bIns="0" numCol="1" anchor="t" anchorCtr="0" compatLnSpc="1">
            <a:prstTxWarp prst="textNoShape">
              <a:avLst/>
            </a:prstTxWarp>
            <a:spAutoFit/>
          </a:bodyPr>
          <a:lstStyle>
            <a:lvl1pPr eaLnBrk="0" fontAlgn="base" hangingPunct="0">
              <a:spcBef>
                <a:spcPct val="0"/>
              </a:spcBef>
              <a:spcAft>
                <a:spcPct val="0"/>
              </a:spcAft>
              <a:defRPr>
                <a:solidFill>
                  <a:schemeClr val="tx1"/>
                </a:solidFill>
                <a:latin typeface="Arial" panose="020B0604020202020204" pitchFamily="34" charset="0"/>
              </a:defRPr>
            </a:lvl1pPr>
            <a:lvl2pPr eaLnBrk="0" fontAlgn="base" hangingPunct="0">
              <a:spcBef>
                <a:spcPct val="0"/>
              </a:spcBef>
              <a:spcAft>
                <a:spcPct val="0"/>
              </a:spcAft>
              <a:defRPr>
                <a:solidFill>
                  <a:schemeClr val="tx1"/>
                </a:solidFill>
                <a:latin typeface="Arial" panose="020B0604020202020204" pitchFamily="34" charset="0"/>
              </a:defRPr>
            </a:lvl2pPr>
            <a:lvl3pPr eaLnBrk="0" fontAlgn="base" hangingPunct="0">
              <a:spcBef>
                <a:spcPct val="0"/>
              </a:spcBef>
              <a:spcAft>
                <a:spcPct val="0"/>
              </a:spcAft>
              <a:defRPr>
                <a:solidFill>
                  <a:schemeClr val="tx1"/>
                </a:solidFill>
                <a:latin typeface="Arial" panose="020B0604020202020204" pitchFamily="34" charset="0"/>
              </a:defRPr>
            </a:lvl3pPr>
            <a:lvl4pPr eaLnBrk="0" fontAlgn="base" hangingPunct="0">
              <a:spcBef>
                <a:spcPct val="0"/>
              </a:spcBef>
              <a:spcAft>
                <a:spcPct val="0"/>
              </a:spcAft>
              <a:defRPr>
                <a:solidFill>
                  <a:schemeClr val="tx1"/>
                </a:solidFill>
                <a:latin typeface="Arial" panose="020B0604020202020204" pitchFamily="34" charset="0"/>
              </a:defRPr>
            </a:lvl4pPr>
            <a:lvl5pPr eaLnBrk="0" fontAlgn="base" hangingPunct="0">
              <a:spcBef>
                <a:spcPct val="0"/>
              </a:spcBef>
              <a:spcAft>
                <a:spcPct val="0"/>
              </a:spcAft>
              <a:defRPr>
                <a:solidFill>
                  <a:schemeClr val="tx1"/>
                </a:solidFill>
                <a:latin typeface="Arial" panose="020B0604020202020204" pitchFamily="34" charset="0"/>
              </a:defRPr>
            </a:lvl5pPr>
            <a:lvl6pPr eaLnBrk="0" fontAlgn="base" hangingPunct="0">
              <a:spcBef>
                <a:spcPct val="0"/>
              </a:spcBef>
              <a:spcAft>
                <a:spcPct val="0"/>
              </a:spcAft>
              <a:defRPr>
                <a:solidFill>
                  <a:schemeClr val="tx1"/>
                </a:solidFill>
                <a:latin typeface="Arial" panose="020B0604020202020204" pitchFamily="34" charset="0"/>
              </a:defRPr>
            </a:lvl6pPr>
            <a:lvl7pPr eaLnBrk="0" fontAlgn="base" hangingPunct="0">
              <a:spcBef>
                <a:spcPct val="0"/>
              </a:spcBef>
              <a:spcAft>
                <a:spcPct val="0"/>
              </a:spcAft>
              <a:defRPr>
                <a:solidFill>
                  <a:schemeClr val="tx1"/>
                </a:solidFill>
                <a:latin typeface="Arial" panose="020B0604020202020204" pitchFamily="34" charset="0"/>
              </a:defRPr>
            </a:lvl7pPr>
            <a:lvl8pPr eaLnBrk="0" fontAlgn="base" hangingPunct="0">
              <a:spcBef>
                <a:spcPct val="0"/>
              </a:spcBef>
              <a:spcAft>
                <a:spcPct val="0"/>
              </a:spcAft>
              <a:defRPr>
                <a:solidFill>
                  <a:schemeClr val="tx1"/>
                </a:solidFill>
                <a:latin typeface="Arial" panose="020B0604020202020204" pitchFamily="34" charset="0"/>
              </a:defRPr>
            </a:lvl8pPr>
            <a:lvl9pPr eaLnBrk="0" fontAlgn="base" hangingPunct="0">
              <a:spcBef>
                <a:spcPct val="0"/>
              </a:spcBef>
              <a:spcAft>
                <a:spcPct val="0"/>
              </a:spcAft>
              <a:defRPr>
                <a:solidFill>
                  <a:schemeClr val="tx1"/>
                </a:solidFill>
                <a:latin typeface="Arial" panose="020B0604020202020204" pitchFamily="34" charset="0"/>
              </a:defRPr>
            </a:lvl9pPr>
          </a:lstStyle>
          <a:p>
            <a:pPr algn="ctr"/>
            <a:r>
              <a:rPr lang="ar-SA" sz="2800" b="1" dirty="0">
                <a:latin typeface="Arabic Typesetting" panose="03020402040406030203" pitchFamily="66" charset="-78"/>
                <a:ea typeface="Calibri" panose="020F0502020204030204" pitchFamily="34" charset="0"/>
                <a:cs typeface="Arabic Typesetting" panose="03020402040406030203" pitchFamily="66" charset="-78"/>
              </a:rPr>
              <a:t>محاربة الإسراف والتبذير في المال العام.</a:t>
            </a:r>
            <a:endParaRPr lang="fr-FR" sz="2800" b="1" dirty="0">
              <a:latin typeface="Arabic Typesetting" panose="03020402040406030203" pitchFamily="66" charset="-78"/>
              <a:ea typeface="Calibri" panose="020F0502020204030204" pitchFamily="34" charset="0"/>
              <a:cs typeface="Arabic Typesetting" panose="03020402040406030203" pitchFamily="66" charset="-78"/>
            </a:endParaRPr>
          </a:p>
        </p:txBody>
      </p:sp>
      <p:sp>
        <p:nvSpPr>
          <p:cNvPr id="14" name="Rectangle 14"/>
          <p:cNvSpPr>
            <a:spLocks noChangeArrowheads="1"/>
          </p:cNvSpPr>
          <p:nvPr/>
        </p:nvSpPr>
        <p:spPr bwMode="auto">
          <a:xfrm>
            <a:off x="808402" y="1265186"/>
            <a:ext cx="2296383" cy="43088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0" tIns="0" rIns="0" bIns="0" numCol="1" anchor="t" anchorCtr="0" compatLnSpc="1">
            <a:prstTxWarp prst="textNoShape">
              <a:avLst/>
            </a:prstTxWarp>
            <a:spAutoFit/>
          </a:bodyPr>
          <a:lstStyle>
            <a:lvl1pPr eaLnBrk="0" fontAlgn="base" hangingPunct="0">
              <a:spcBef>
                <a:spcPct val="0"/>
              </a:spcBef>
              <a:spcAft>
                <a:spcPct val="0"/>
              </a:spcAft>
              <a:defRPr>
                <a:solidFill>
                  <a:schemeClr val="tx1"/>
                </a:solidFill>
                <a:latin typeface="Arial" panose="020B0604020202020204" pitchFamily="34" charset="0"/>
              </a:defRPr>
            </a:lvl1pPr>
            <a:lvl2pPr eaLnBrk="0" fontAlgn="base" hangingPunct="0">
              <a:spcBef>
                <a:spcPct val="0"/>
              </a:spcBef>
              <a:spcAft>
                <a:spcPct val="0"/>
              </a:spcAft>
              <a:defRPr>
                <a:solidFill>
                  <a:schemeClr val="tx1"/>
                </a:solidFill>
                <a:latin typeface="Arial" panose="020B0604020202020204" pitchFamily="34" charset="0"/>
              </a:defRPr>
            </a:lvl2pPr>
            <a:lvl3pPr eaLnBrk="0" fontAlgn="base" hangingPunct="0">
              <a:spcBef>
                <a:spcPct val="0"/>
              </a:spcBef>
              <a:spcAft>
                <a:spcPct val="0"/>
              </a:spcAft>
              <a:defRPr>
                <a:solidFill>
                  <a:schemeClr val="tx1"/>
                </a:solidFill>
                <a:latin typeface="Arial" panose="020B0604020202020204" pitchFamily="34" charset="0"/>
              </a:defRPr>
            </a:lvl3pPr>
            <a:lvl4pPr eaLnBrk="0" fontAlgn="base" hangingPunct="0">
              <a:spcBef>
                <a:spcPct val="0"/>
              </a:spcBef>
              <a:spcAft>
                <a:spcPct val="0"/>
              </a:spcAft>
              <a:defRPr>
                <a:solidFill>
                  <a:schemeClr val="tx1"/>
                </a:solidFill>
                <a:latin typeface="Arial" panose="020B0604020202020204" pitchFamily="34" charset="0"/>
              </a:defRPr>
            </a:lvl4pPr>
            <a:lvl5pPr eaLnBrk="0" fontAlgn="base" hangingPunct="0">
              <a:spcBef>
                <a:spcPct val="0"/>
              </a:spcBef>
              <a:spcAft>
                <a:spcPct val="0"/>
              </a:spcAft>
              <a:defRPr>
                <a:solidFill>
                  <a:schemeClr val="tx1"/>
                </a:solidFill>
                <a:latin typeface="Arial" panose="020B0604020202020204" pitchFamily="34" charset="0"/>
              </a:defRPr>
            </a:lvl5pPr>
            <a:lvl6pPr eaLnBrk="0" fontAlgn="base" hangingPunct="0">
              <a:spcBef>
                <a:spcPct val="0"/>
              </a:spcBef>
              <a:spcAft>
                <a:spcPct val="0"/>
              </a:spcAft>
              <a:defRPr>
                <a:solidFill>
                  <a:schemeClr val="tx1"/>
                </a:solidFill>
                <a:latin typeface="Arial" panose="020B0604020202020204" pitchFamily="34" charset="0"/>
              </a:defRPr>
            </a:lvl6pPr>
            <a:lvl7pPr eaLnBrk="0" fontAlgn="base" hangingPunct="0">
              <a:spcBef>
                <a:spcPct val="0"/>
              </a:spcBef>
              <a:spcAft>
                <a:spcPct val="0"/>
              </a:spcAft>
              <a:defRPr>
                <a:solidFill>
                  <a:schemeClr val="tx1"/>
                </a:solidFill>
                <a:latin typeface="Arial" panose="020B0604020202020204" pitchFamily="34" charset="0"/>
              </a:defRPr>
            </a:lvl7pPr>
            <a:lvl8pPr eaLnBrk="0" fontAlgn="base" hangingPunct="0">
              <a:spcBef>
                <a:spcPct val="0"/>
              </a:spcBef>
              <a:spcAft>
                <a:spcPct val="0"/>
              </a:spcAft>
              <a:defRPr>
                <a:solidFill>
                  <a:schemeClr val="tx1"/>
                </a:solidFill>
                <a:latin typeface="Arial" panose="020B0604020202020204" pitchFamily="34" charset="0"/>
              </a:defRPr>
            </a:lvl8pPr>
            <a:lvl9pPr eaLnBrk="0" fontAlgn="base" hangingPunct="0">
              <a:spcBef>
                <a:spcPct val="0"/>
              </a:spcBef>
              <a:spcAft>
                <a:spcPct val="0"/>
              </a:spcAft>
              <a:defRPr>
                <a:solidFill>
                  <a:schemeClr val="tx1"/>
                </a:solidFill>
                <a:latin typeface="Arial" panose="020B0604020202020204" pitchFamily="34" charset="0"/>
              </a:defRPr>
            </a:lvl9pPr>
          </a:lstStyle>
          <a:p>
            <a:pPr lvl="0" algn="ctr"/>
            <a:r>
              <a:rPr lang="ar-SA" sz="2800" b="1" dirty="0">
                <a:latin typeface="Arabic Typesetting" panose="03020402040406030203" pitchFamily="66" charset="-78"/>
                <a:ea typeface="Calibri" panose="020F0502020204030204" pitchFamily="34" charset="0"/>
                <a:cs typeface="Arabic Typesetting" panose="03020402040406030203" pitchFamily="66" charset="-78"/>
              </a:rPr>
              <a:t>تحسين طرق التنبؤ والتقدير</a:t>
            </a:r>
            <a:endParaRPr kumimoji="0" lang="ru-RU" altLang="ru-RU" sz="2800" b="1" i="0" u="none" strike="noStrike" cap="none" normalizeH="0" baseline="0" dirty="0">
              <a:ln>
                <a:noFill/>
              </a:ln>
              <a:solidFill>
                <a:schemeClr val="accent3">
                  <a:lumMod val="60000"/>
                  <a:lumOff val="40000"/>
                </a:schemeClr>
              </a:solidFill>
              <a:effectLst/>
              <a:cs typeface="Arabic Typesetting" panose="03020402040406030203" pitchFamily="66" charset="-78"/>
            </a:endParaRPr>
          </a:p>
        </p:txBody>
      </p:sp>
      <p:grpSp>
        <p:nvGrpSpPr>
          <p:cNvPr id="31" name="Group 30"/>
          <p:cNvGrpSpPr/>
          <p:nvPr/>
        </p:nvGrpSpPr>
        <p:grpSpPr>
          <a:xfrm>
            <a:off x="7724775" y="4960938"/>
            <a:ext cx="1027113" cy="849313"/>
            <a:chOff x="7724775" y="4960938"/>
            <a:chExt cx="1027113" cy="849313"/>
          </a:xfrm>
        </p:grpSpPr>
        <p:sp>
          <p:nvSpPr>
            <p:cNvPr id="15" name="Freeform 15"/>
            <p:cNvSpPr>
              <a:spLocks/>
            </p:cNvSpPr>
            <p:nvPr/>
          </p:nvSpPr>
          <p:spPr bwMode="auto">
            <a:xfrm>
              <a:off x="7724775" y="4960938"/>
              <a:ext cx="1027113" cy="849313"/>
            </a:xfrm>
            <a:custGeom>
              <a:avLst/>
              <a:gdLst>
                <a:gd name="T0" fmla="*/ 270 w 270"/>
                <a:gd name="T1" fmla="*/ 112 h 223"/>
                <a:gd name="T2" fmla="*/ 220 w 270"/>
                <a:gd name="T3" fmla="*/ 83 h 223"/>
                <a:gd name="T4" fmla="*/ 112 w 270"/>
                <a:gd name="T5" fmla="*/ 0 h 223"/>
                <a:gd name="T6" fmla="*/ 0 w 270"/>
                <a:gd name="T7" fmla="*/ 112 h 223"/>
                <a:gd name="T8" fmla="*/ 112 w 270"/>
                <a:gd name="T9" fmla="*/ 223 h 223"/>
                <a:gd name="T10" fmla="*/ 220 w 270"/>
                <a:gd name="T11" fmla="*/ 141 h 223"/>
                <a:gd name="T12" fmla="*/ 270 w 270"/>
                <a:gd name="T13" fmla="*/ 112 h 223"/>
              </a:gdLst>
              <a:ahLst/>
              <a:cxnLst>
                <a:cxn ang="0">
                  <a:pos x="T0" y="T1"/>
                </a:cxn>
                <a:cxn ang="0">
                  <a:pos x="T2" y="T3"/>
                </a:cxn>
                <a:cxn ang="0">
                  <a:pos x="T4" y="T5"/>
                </a:cxn>
                <a:cxn ang="0">
                  <a:pos x="T6" y="T7"/>
                </a:cxn>
                <a:cxn ang="0">
                  <a:pos x="T8" y="T9"/>
                </a:cxn>
                <a:cxn ang="0">
                  <a:pos x="T10" y="T11"/>
                </a:cxn>
                <a:cxn ang="0">
                  <a:pos x="T12" y="T13"/>
                </a:cxn>
              </a:cxnLst>
              <a:rect l="0" t="0" r="r" b="b"/>
              <a:pathLst>
                <a:path w="270" h="223">
                  <a:moveTo>
                    <a:pt x="270" y="112"/>
                  </a:moveTo>
                  <a:cubicBezTo>
                    <a:pt x="220" y="83"/>
                    <a:pt x="220" y="83"/>
                    <a:pt x="220" y="83"/>
                  </a:cubicBezTo>
                  <a:cubicBezTo>
                    <a:pt x="207" y="35"/>
                    <a:pt x="163" y="0"/>
                    <a:pt x="112" y="0"/>
                  </a:cubicBezTo>
                  <a:cubicBezTo>
                    <a:pt x="50" y="0"/>
                    <a:pt x="0" y="50"/>
                    <a:pt x="0" y="112"/>
                  </a:cubicBezTo>
                  <a:cubicBezTo>
                    <a:pt x="0" y="173"/>
                    <a:pt x="50" y="223"/>
                    <a:pt x="112" y="223"/>
                  </a:cubicBezTo>
                  <a:cubicBezTo>
                    <a:pt x="163" y="223"/>
                    <a:pt x="207" y="188"/>
                    <a:pt x="220" y="141"/>
                  </a:cubicBezTo>
                  <a:lnTo>
                    <a:pt x="270" y="112"/>
                  </a:lnTo>
                  <a:close/>
                </a:path>
              </a:pathLst>
            </a:custGeom>
            <a:solidFill>
              <a:schemeClr val="accent3">
                <a:lumMod val="60000"/>
                <a:lumOff val="40000"/>
              </a:schemeClr>
            </a:solidFill>
            <a:ln>
              <a:noFill/>
            </a:ln>
          </p:spPr>
          <p:txBody>
            <a:bodyPr vert="horz" wrap="square" lIns="91440" tIns="45720" rIns="91440" bIns="45720" numCol="1" anchor="t" anchorCtr="0" compatLnSpc="1">
              <a:prstTxWarp prst="textNoShape">
                <a:avLst/>
              </a:prstTxWarp>
            </a:bodyPr>
            <a:lstStyle/>
            <a:p>
              <a:endParaRPr lang="ru-RU"/>
            </a:p>
          </p:txBody>
        </p:sp>
        <p:sp>
          <p:nvSpPr>
            <p:cNvPr id="23" name="Oval 23"/>
            <p:cNvSpPr>
              <a:spLocks noChangeArrowheads="1"/>
            </p:cNvSpPr>
            <p:nvPr/>
          </p:nvSpPr>
          <p:spPr bwMode="auto">
            <a:xfrm>
              <a:off x="7834313" y="5072063"/>
              <a:ext cx="628650" cy="628650"/>
            </a:xfrm>
            <a:prstGeom prst="ellipse">
              <a:avLst/>
            </a:prstGeom>
            <a:solidFill>
              <a:schemeClr val="bg2"/>
            </a:solidFill>
            <a:ln>
              <a:noFill/>
            </a:ln>
          </p:spPr>
          <p:txBody>
            <a:bodyPr vert="horz" wrap="square" lIns="91440" tIns="45720" rIns="91440" bIns="45720" numCol="1" anchor="t" anchorCtr="0" compatLnSpc="1">
              <a:prstTxWarp prst="textNoShape">
                <a:avLst/>
              </a:prstTxWarp>
            </a:bodyPr>
            <a:lstStyle/>
            <a:p>
              <a:endParaRPr lang="ru-RU"/>
            </a:p>
          </p:txBody>
        </p:sp>
      </p:grpSp>
      <p:grpSp>
        <p:nvGrpSpPr>
          <p:cNvPr id="32" name="Group 31"/>
          <p:cNvGrpSpPr/>
          <p:nvPr/>
        </p:nvGrpSpPr>
        <p:grpSpPr>
          <a:xfrm>
            <a:off x="7724775" y="3670300"/>
            <a:ext cx="1027113" cy="849313"/>
            <a:chOff x="7724775" y="3670300"/>
            <a:chExt cx="1027113" cy="849313"/>
          </a:xfrm>
          <a:solidFill>
            <a:srgbClr val="FF0000"/>
          </a:solidFill>
        </p:grpSpPr>
        <p:sp>
          <p:nvSpPr>
            <p:cNvPr id="16" name="Freeform 16"/>
            <p:cNvSpPr>
              <a:spLocks/>
            </p:cNvSpPr>
            <p:nvPr/>
          </p:nvSpPr>
          <p:spPr bwMode="auto">
            <a:xfrm>
              <a:off x="7724775" y="3670300"/>
              <a:ext cx="1027113" cy="849313"/>
            </a:xfrm>
            <a:custGeom>
              <a:avLst/>
              <a:gdLst>
                <a:gd name="T0" fmla="*/ 270 w 270"/>
                <a:gd name="T1" fmla="*/ 111 h 223"/>
                <a:gd name="T2" fmla="*/ 220 w 270"/>
                <a:gd name="T3" fmla="*/ 82 h 223"/>
                <a:gd name="T4" fmla="*/ 112 w 270"/>
                <a:gd name="T5" fmla="*/ 0 h 223"/>
                <a:gd name="T6" fmla="*/ 0 w 270"/>
                <a:gd name="T7" fmla="*/ 111 h 223"/>
                <a:gd name="T8" fmla="*/ 112 w 270"/>
                <a:gd name="T9" fmla="*/ 223 h 223"/>
                <a:gd name="T10" fmla="*/ 220 w 270"/>
                <a:gd name="T11" fmla="*/ 140 h 223"/>
                <a:gd name="T12" fmla="*/ 270 w 270"/>
                <a:gd name="T13" fmla="*/ 111 h 223"/>
              </a:gdLst>
              <a:ahLst/>
              <a:cxnLst>
                <a:cxn ang="0">
                  <a:pos x="T0" y="T1"/>
                </a:cxn>
                <a:cxn ang="0">
                  <a:pos x="T2" y="T3"/>
                </a:cxn>
                <a:cxn ang="0">
                  <a:pos x="T4" y="T5"/>
                </a:cxn>
                <a:cxn ang="0">
                  <a:pos x="T6" y="T7"/>
                </a:cxn>
                <a:cxn ang="0">
                  <a:pos x="T8" y="T9"/>
                </a:cxn>
                <a:cxn ang="0">
                  <a:pos x="T10" y="T11"/>
                </a:cxn>
                <a:cxn ang="0">
                  <a:pos x="T12" y="T13"/>
                </a:cxn>
              </a:cxnLst>
              <a:rect l="0" t="0" r="r" b="b"/>
              <a:pathLst>
                <a:path w="270" h="223">
                  <a:moveTo>
                    <a:pt x="270" y="111"/>
                  </a:moveTo>
                  <a:cubicBezTo>
                    <a:pt x="220" y="82"/>
                    <a:pt x="220" y="82"/>
                    <a:pt x="220" y="82"/>
                  </a:cubicBezTo>
                  <a:cubicBezTo>
                    <a:pt x="207" y="35"/>
                    <a:pt x="163" y="0"/>
                    <a:pt x="112" y="0"/>
                  </a:cubicBezTo>
                  <a:cubicBezTo>
                    <a:pt x="50" y="0"/>
                    <a:pt x="0" y="50"/>
                    <a:pt x="0" y="111"/>
                  </a:cubicBezTo>
                  <a:cubicBezTo>
                    <a:pt x="0" y="173"/>
                    <a:pt x="50" y="223"/>
                    <a:pt x="112" y="223"/>
                  </a:cubicBezTo>
                  <a:cubicBezTo>
                    <a:pt x="163" y="223"/>
                    <a:pt x="207" y="188"/>
                    <a:pt x="220" y="140"/>
                  </a:cubicBezTo>
                  <a:lnTo>
                    <a:pt x="270" y="111"/>
                  </a:lnTo>
                  <a:close/>
                </a:path>
              </a:pathLst>
            </a:custGeom>
            <a:grpFill/>
            <a:ln>
              <a:noFill/>
            </a:ln>
          </p:spPr>
          <p:txBody>
            <a:bodyPr vert="horz" wrap="square" lIns="91440" tIns="45720" rIns="91440" bIns="45720" numCol="1" anchor="t" anchorCtr="0" compatLnSpc="1">
              <a:prstTxWarp prst="textNoShape">
                <a:avLst/>
              </a:prstTxWarp>
            </a:bodyPr>
            <a:lstStyle/>
            <a:p>
              <a:endParaRPr lang="ru-RU"/>
            </a:p>
          </p:txBody>
        </p:sp>
        <p:sp>
          <p:nvSpPr>
            <p:cNvPr id="24" name="Oval 24"/>
            <p:cNvSpPr>
              <a:spLocks noChangeArrowheads="1"/>
            </p:cNvSpPr>
            <p:nvPr/>
          </p:nvSpPr>
          <p:spPr bwMode="auto">
            <a:xfrm>
              <a:off x="7834313" y="3781425"/>
              <a:ext cx="628650" cy="628650"/>
            </a:xfrm>
            <a:prstGeom prst="ellipse">
              <a:avLst/>
            </a:prstGeom>
            <a:solidFill>
              <a:schemeClr val="bg1">
                <a:lumMod val="75000"/>
              </a:schemeClr>
            </a:solidFill>
            <a:ln>
              <a:noFill/>
            </a:ln>
          </p:spPr>
          <p:txBody>
            <a:bodyPr vert="horz" wrap="square" lIns="91440" tIns="45720" rIns="91440" bIns="45720" numCol="1" anchor="t" anchorCtr="0" compatLnSpc="1">
              <a:prstTxWarp prst="textNoShape">
                <a:avLst/>
              </a:prstTxWarp>
            </a:bodyPr>
            <a:lstStyle/>
            <a:p>
              <a:endParaRPr lang="ru-RU"/>
            </a:p>
          </p:txBody>
        </p:sp>
      </p:grpSp>
      <p:grpSp>
        <p:nvGrpSpPr>
          <p:cNvPr id="33" name="Group 32"/>
          <p:cNvGrpSpPr/>
          <p:nvPr/>
        </p:nvGrpSpPr>
        <p:grpSpPr>
          <a:xfrm>
            <a:off x="7724775" y="2376488"/>
            <a:ext cx="1027113" cy="847725"/>
            <a:chOff x="7724775" y="2376488"/>
            <a:chExt cx="1027113" cy="847725"/>
          </a:xfrm>
        </p:grpSpPr>
        <p:sp>
          <p:nvSpPr>
            <p:cNvPr id="17" name="Freeform 17"/>
            <p:cNvSpPr>
              <a:spLocks/>
            </p:cNvSpPr>
            <p:nvPr/>
          </p:nvSpPr>
          <p:spPr bwMode="auto">
            <a:xfrm>
              <a:off x="7724775" y="2376488"/>
              <a:ext cx="1027113" cy="847725"/>
            </a:xfrm>
            <a:custGeom>
              <a:avLst/>
              <a:gdLst>
                <a:gd name="T0" fmla="*/ 270 w 270"/>
                <a:gd name="T1" fmla="*/ 112 h 223"/>
                <a:gd name="T2" fmla="*/ 220 w 270"/>
                <a:gd name="T3" fmla="*/ 82 h 223"/>
                <a:gd name="T4" fmla="*/ 112 w 270"/>
                <a:gd name="T5" fmla="*/ 0 h 223"/>
                <a:gd name="T6" fmla="*/ 0 w 270"/>
                <a:gd name="T7" fmla="*/ 112 h 223"/>
                <a:gd name="T8" fmla="*/ 112 w 270"/>
                <a:gd name="T9" fmla="*/ 223 h 223"/>
                <a:gd name="T10" fmla="*/ 220 w 270"/>
                <a:gd name="T11" fmla="*/ 141 h 223"/>
                <a:gd name="T12" fmla="*/ 270 w 270"/>
                <a:gd name="T13" fmla="*/ 112 h 223"/>
              </a:gdLst>
              <a:ahLst/>
              <a:cxnLst>
                <a:cxn ang="0">
                  <a:pos x="T0" y="T1"/>
                </a:cxn>
                <a:cxn ang="0">
                  <a:pos x="T2" y="T3"/>
                </a:cxn>
                <a:cxn ang="0">
                  <a:pos x="T4" y="T5"/>
                </a:cxn>
                <a:cxn ang="0">
                  <a:pos x="T6" y="T7"/>
                </a:cxn>
                <a:cxn ang="0">
                  <a:pos x="T8" y="T9"/>
                </a:cxn>
                <a:cxn ang="0">
                  <a:pos x="T10" y="T11"/>
                </a:cxn>
                <a:cxn ang="0">
                  <a:pos x="T12" y="T13"/>
                </a:cxn>
              </a:cxnLst>
              <a:rect l="0" t="0" r="r" b="b"/>
              <a:pathLst>
                <a:path w="270" h="223">
                  <a:moveTo>
                    <a:pt x="270" y="112"/>
                  </a:moveTo>
                  <a:cubicBezTo>
                    <a:pt x="220" y="82"/>
                    <a:pt x="220" y="82"/>
                    <a:pt x="220" y="82"/>
                  </a:cubicBezTo>
                  <a:cubicBezTo>
                    <a:pt x="207" y="35"/>
                    <a:pt x="163" y="0"/>
                    <a:pt x="112" y="0"/>
                  </a:cubicBezTo>
                  <a:cubicBezTo>
                    <a:pt x="50" y="0"/>
                    <a:pt x="0" y="50"/>
                    <a:pt x="0" y="112"/>
                  </a:cubicBezTo>
                  <a:cubicBezTo>
                    <a:pt x="0" y="173"/>
                    <a:pt x="50" y="223"/>
                    <a:pt x="112" y="223"/>
                  </a:cubicBezTo>
                  <a:cubicBezTo>
                    <a:pt x="163" y="223"/>
                    <a:pt x="207" y="188"/>
                    <a:pt x="220" y="141"/>
                  </a:cubicBezTo>
                  <a:lnTo>
                    <a:pt x="270" y="112"/>
                  </a:lnTo>
                  <a:close/>
                </a:path>
              </a:pathLst>
            </a:custGeom>
            <a:solidFill>
              <a:schemeClr val="accent4"/>
            </a:solidFill>
            <a:ln>
              <a:noFill/>
            </a:ln>
          </p:spPr>
          <p:txBody>
            <a:bodyPr vert="horz" wrap="square" lIns="91440" tIns="45720" rIns="91440" bIns="45720" numCol="1" anchor="t" anchorCtr="0" compatLnSpc="1">
              <a:prstTxWarp prst="textNoShape">
                <a:avLst/>
              </a:prstTxWarp>
            </a:bodyPr>
            <a:lstStyle/>
            <a:p>
              <a:endParaRPr lang="ru-RU"/>
            </a:p>
          </p:txBody>
        </p:sp>
        <p:sp>
          <p:nvSpPr>
            <p:cNvPr id="25" name="Oval 25"/>
            <p:cNvSpPr>
              <a:spLocks noChangeArrowheads="1"/>
            </p:cNvSpPr>
            <p:nvPr/>
          </p:nvSpPr>
          <p:spPr bwMode="auto">
            <a:xfrm>
              <a:off x="7834313" y="2486025"/>
              <a:ext cx="628650" cy="628650"/>
            </a:xfrm>
            <a:prstGeom prst="ellipse">
              <a:avLst/>
            </a:prstGeom>
            <a:solidFill>
              <a:schemeClr val="bg2"/>
            </a:solidFill>
            <a:ln>
              <a:noFill/>
            </a:ln>
          </p:spPr>
          <p:txBody>
            <a:bodyPr vert="horz" wrap="square" lIns="91440" tIns="45720" rIns="91440" bIns="45720" numCol="1" anchor="t" anchorCtr="0" compatLnSpc="1">
              <a:prstTxWarp prst="textNoShape">
                <a:avLst/>
              </a:prstTxWarp>
            </a:bodyPr>
            <a:lstStyle/>
            <a:p>
              <a:endParaRPr lang="ru-RU"/>
            </a:p>
          </p:txBody>
        </p:sp>
      </p:grpSp>
      <p:grpSp>
        <p:nvGrpSpPr>
          <p:cNvPr id="34" name="Group 33"/>
          <p:cNvGrpSpPr/>
          <p:nvPr/>
        </p:nvGrpSpPr>
        <p:grpSpPr>
          <a:xfrm>
            <a:off x="7724775" y="1081088"/>
            <a:ext cx="1027113" cy="849313"/>
            <a:chOff x="7724775" y="1081088"/>
            <a:chExt cx="1027113" cy="849313"/>
          </a:xfrm>
        </p:grpSpPr>
        <p:sp>
          <p:nvSpPr>
            <p:cNvPr id="18" name="Freeform 18"/>
            <p:cNvSpPr>
              <a:spLocks/>
            </p:cNvSpPr>
            <p:nvPr/>
          </p:nvSpPr>
          <p:spPr bwMode="auto">
            <a:xfrm>
              <a:off x="7724775" y="1081088"/>
              <a:ext cx="1027113" cy="849313"/>
            </a:xfrm>
            <a:custGeom>
              <a:avLst/>
              <a:gdLst>
                <a:gd name="T0" fmla="*/ 270 w 270"/>
                <a:gd name="T1" fmla="*/ 112 h 223"/>
                <a:gd name="T2" fmla="*/ 220 w 270"/>
                <a:gd name="T3" fmla="*/ 83 h 223"/>
                <a:gd name="T4" fmla="*/ 112 w 270"/>
                <a:gd name="T5" fmla="*/ 0 h 223"/>
                <a:gd name="T6" fmla="*/ 0 w 270"/>
                <a:gd name="T7" fmla="*/ 112 h 223"/>
                <a:gd name="T8" fmla="*/ 112 w 270"/>
                <a:gd name="T9" fmla="*/ 223 h 223"/>
                <a:gd name="T10" fmla="*/ 220 w 270"/>
                <a:gd name="T11" fmla="*/ 141 h 223"/>
                <a:gd name="T12" fmla="*/ 270 w 270"/>
                <a:gd name="T13" fmla="*/ 112 h 223"/>
              </a:gdLst>
              <a:ahLst/>
              <a:cxnLst>
                <a:cxn ang="0">
                  <a:pos x="T0" y="T1"/>
                </a:cxn>
                <a:cxn ang="0">
                  <a:pos x="T2" y="T3"/>
                </a:cxn>
                <a:cxn ang="0">
                  <a:pos x="T4" y="T5"/>
                </a:cxn>
                <a:cxn ang="0">
                  <a:pos x="T6" y="T7"/>
                </a:cxn>
                <a:cxn ang="0">
                  <a:pos x="T8" y="T9"/>
                </a:cxn>
                <a:cxn ang="0">
                  <a:pos x="T10" y="T11"/>
                </a:cxn>
                <a:cxn ang="0">
                  <a:pos x="T12" y="T13"/>
                </a:cxn>
              </a:cxnLst>
              <a:rect l="0" t="0" r="r" b="b"/>
              <a:pathLst>
                <a:path w="270" h="223">
                  <a:moveTo>
                    <a:pt x="270" y="112"/>
                  </a:moveTo>
                  <a:cubicBezTo>
                    <a:pt x="220" y="83"/>
                    <a:pt x="220" y="83"/>
                    <a:pt x="220" y="83"/>
                  </a:cubicBezTo>
                  <a:cubicBezTo>
                    <a:pt x="207" y="35"/>
                    <a:pt x="163" y="0"/>
                    <a:pt x="112" y="0"/>
                  </a:cubicBezTo>
                  <a:cubicBezTo>
                    <a:pt x="50" y="0"/>
                    <a:pt x="0" y="50"/>
                    <a:pt x="0" y="112"/>
                  </a:cubicBezTo>
                  <a:cubicBezTo>
                    <a:pt x="0" y="173"/>
                    <a:pt x="50" y="223"/>
                    <a:pt x="112" y="223"/>
                  </a:cubicBezTo>
                  <a:cubicBezTo>
                    <a:pt x="163" y="223"/>
                    <a:pt x="207" y="188"/>
                    <a:pt x="220" y="141"/>
                  </a:cubicBezTo>
                  <a:lnTo>
                    <a:pt x="270" y="112"/>
                  </a:lnTo>
                  <a:close/>
                </a:path>
              </a:pathLst>
            </a:custGeom>
            <a:solidFill>
              <a:schemeClr val="accent5"/>
            </a:solidFill>
            <a:ln>
              <a:noFill/>
            </a:ln>
          </p:spPr>
          <p:txBody>
            <a:bodyPr vert="horz" wrap="square" lIns="91440" tIns="45720" rIns="91440" bIns="45720" numCol="1" anchor="t" anchorCtr="0" compatLnSpc="1">
              <a:prstTxWarp prst="textNoShape">
                <a:avLst/>
              </a:prstTxWarp>
            </a:bodyPr>
            <a:lstStyle/>
            <a:p>
              <a:endParaRPr lang="ru-RU"/>
            </a:p>
          </p:txBody>
        </p:sp>
        <p:sp>
          <p:nvSpPr>
            <p:cNvPr id="26" name="Oval 26"/>
            <p:cNvSpPr>
              <a:spLocks noChangeArrowheads="1"/>
            </p:cNvSpPr>
            <p:nvPr/>
          </p:nvSpPr>
          <p:spPr bwMode="auto">
            <a:xfrm>
              <a:off x="7834313" y="1190625"/>
              <a:ext cx="628650" cy="628650"/>
            </a:xfrm>
            <a:prstGeom prst="ellipse">
              <a:avLst/>
            </a:prstGeom>
            <a:solidFill>
              <a:schemeClr val="bg2"/>
            </a:solidFill>
            <a:ln>
              <a:noFill/>
            </a:ln>
          </p:spPr>
          <p:txBody>
            <a:bodyPr vert="horz" wrap="square" lIns="91440" tIns="45720" rIns="91440" bIns="45720" numCol="1" anchor="t" anchorCtr="0" compatLnSpc="1">
              <a:prstTxWarp prst="textNoShape">
                <a:avLst/>
              </a:prstTxWarp>
            </a:bodyPr>
            <a:lstStyle/>
            <a:p>
              <a:endParaRPr lang="ru-RU"/>
            </a:p>
          </p:txBody>
        </p:sp>
      </p:grpSp>
      <p:grpSp>
        <p:nvGrpSpPr>
          <p:cNvPr id="5" name="Group 4"/>
          <p:cNvGrpSpPr/>
          <p:nvPr/>
        </p:nvGrpSpPr>
        <p:grpSpPr>
          <a:xfrm>
            <a:off x="3394075" y="4960938"/>
            <a:ext cx="1023938" cy="849313"/>
            <a:chOff x="3394075" y="4960938"/>
            <a:chExt cx="1023938" cy="849313"/>
          </a:xfrm>
        </p:grpSpPr>
        <p:sp>
          <p:nvSpPr>
            <p:cNvPr id="19" name="Freeform 19"/>
            <p:cNvSpPr>
              <a:spLocks/>
            </p:cNvSpPr>
            <p:nvPr/>
          </p:nvSpPr>
          <p:spPr bwMode="auto">
            <a:xfrm>
              <a:off x="3394075" y="4960938"/>
              <a:ext cx="1023938" cy="849313"/>
            </a:xfrm>
            <a:custGeom>
              <a:avLst/>
              <a:gdLst>
                <a:gd name="T0" fmla="*/ 158 w 269"/>
                <a:gd name="T1" fmla="*/ 0 h 223"/>
                <a:gd name="T2" fmla="*/ 50 w 269"/>
                <a:gd name="T3" fmla="*/ 83 h 223"/>
                <a:gd name="T4" fmla="*/ 0 w 269"/>
                <a:gd name="T5" fmla="*/ 112 h 223"/>
                <a:gd name="T6" fmla="*/ 50 w 269"/>
                <a:gd name="T7" fmla="*/ 141 h 223"/>
                <a:gd name="T8" fmla="*/ 158 w 269"/>
                <a:gd name="T9" fmla="*/ 223 h 223"/>
                <a:gd name="T10" fmla="*/ 269 w 269"/>
                <a:gd name="T11" fmla="*/ 112 h 223"/>
                <a:gd name="T12" fmla="*/ 158 w 269"/>
                <a:gd name="T13" fmla="*/ 0 h 223"/>
              </a:gdLst>
              <a:ahLst/>
              <a:cxnLst>
                <a:cxn ang="0">
                  <a:pos x="T0" y="T1"/>
                </a:cxn>
                <a:cxn ang="0">
                  <a:pos x="T2" y="T3"/>
                </a:cxn>
                <a:cxn ang="0">
                  <a:pos x="T4" y="T5"/>
                </a:cxn>
                <a:cxn ang="0">
                  <a:pos x="T6" y="T7"/>
                </a:cxn>
                <a:cxn ang="0">
                  <a:pos x="T8" y="T9"/>
                </a:cxn>
                <a:cxn ang="0">
                  <a:pos x="T10" y="T11"/>
                </a:cxn>
                <a:cxn ang="0">
                  <a:pos x="T12" y="T13"/>
                </a:cxn>
              </a:cxnLst>
              <a:rect l="0" t="0" r="r" b="b"/>
              <a:pathLst>
                <a:path w="269" h="223">
                  <a:moveTo>
                    <a:pt x="158" y="0"/>
                  </a:moveTo>
                  <a:cubicBezTo>
                    <a:pt x="106" y="0"/>
                    <a:pt x="63" y="35"/>
                    <a:pt x="50" y="83"/>
                  </a:cubicBezTo>
                  <a:cubicBezTo>
                    <a:pt x="0" y="112"/>
                    <a:pt x="0" y="112"/>
                    <a:pt x="0" y="112"/>
                  </a:cubicBezTo>
                  <a:cubicBezTo>
                    <a:pt x="50" y="141"/>
                    <a:pt x="50" y="141"/>
                    <a:pt x="50" y="141"/>
                  </a:cubicBezTo>
                  <a:cubicBezTo>
                    <a:pt x="63" y="188"/>
                    <a:pt x="106" y="223"/>
                    <a:pt x="158" y="223"/>
                  </a:cubicBezTo>
                  <a:cubicBezTo>
                    <a:pt x="219" y="223"/>
                    <a:pt x="269" y="173"/>
                    <a:pt x="269" y="112"/>
                  </a:cubicBezTo>
                  <a:cubicBezTo>
                    <a:pt x="269" y="50"/>
                    <a:pt x="219" y="0"/>
                    <a:pt x="158" y="0"/>
                  </a:cubicBezTo>
                  <a:close/>
                </a:path>
              </a:pathLst>
            </a:custGeom>
            <a:solidFill>
              <a:schemeClr val="accent5"/>
            </a:solidFill>
            <a:ln>
              <a:noFill/>
            </a:ln>
          </p:spPr>
          <p:txBody>
            <a:bodyPr vert="horz" wrap="square" lIns="91440" tIns="45720" rIns="91440" bIns="45720" numCol="1" anchor="t" anchorCtr="0" compatLnSpc="1">
              <a:prstTxWarp prst="textNoShape">
                <a:avLst/>
              </a:prstTxWarp>
            </a:bodyPr>
            <a:lstStyle/>
            <a:p>
              <a:endParaRPr lang="ru-RU"/>
            </a:p>
          </p:txBody>
        </p:sp>
        <p:sp>
          <p:nvSpPr>
            <p:cNvPr id="27" name="Oval 27"/>
            <p:cNvSpPr>
              <a:spLocks noChangeArrowheads="1"/>
            </p:cNvSpPr>
            <p:nvPr/>
          </p:nvSpPr>
          <p:spPr bwMode="auto">
            <a:xfrm>
              <a:off x="3679825" y="5072063"/>
              <a:ext cx="627063" cy="628650"/>
            </a:xfrm>
            <a:prstGeom prst="ellipse">
              <a:avLst/>
            </a:prstGeom>
            <a:solidFill>
              <a:schemeClr val="bg2"/>
            </a:solidFill>
            <a:ln>
              <a:noFill/>
            </a:ln>
          </p:spPr>
          <p:txBody>
            <a:bodyPr vert="horz" wrap="square" lIns="91440" tIns="45720" rIns="91440" bIns="45720" numCol="1" anchor="t" anchorCtr="0" compatLnSpc="1">
              <a:prstTxWarp prst="textNoShape">
                <a:avLst/>
              </a:prstTxWarp>
            </a:bodyPr>
            <a:lstStyle/>
            <a:p>
              <a:endParaRPr lang="ru-RU"/>
            </a:p>
          </p:txBody>
        </p:sp>
      </p:grpSp>
      <p:grpSp>
        <p:nvGrpSpPr>
          <p:cNvPr id="4" name="Group 3"/>
          <p:cNvGrpSpPr/>
          <p:nvPr/>
        </p:nvGrpSpPr>
        <p:grpSpPr>
          <a:xfrm>
            <a:off x="3394075" y="3670300"/>
            <a:ext cx="1023938" cy="849313"/>
            <a:chOff x="3394075" y="3670300"/>
            <a:chExt cx="1023938" cy="849313"/>
          </a:xfrm>
        </p:grpSpPr>
        <p:sp>
          <p:nvSpPr>
            <p:cNvPr id="20" name="Freeform 20"/>
            <p:cNvSpPr>
              <a:spLocks/>
            </p:cNvSpPr>
            <p:nvPr/>
          </p:nvSpPr>
          <p:spPr bwMode="auto">
            <a:xfrm>
              <a:off x="3394075" y="3670300"/>
              <a:ext cx="1023938" cy="849313"/>
            </a:xfrm>
            <a:custGeom>
              <a:avLst/>
              <a:gdLst>
                <a:gd name="T0" fmla="*/ 158 w 269"/>
                <a:gd name="T1" fmla="*/ 0 h 223"/>
                <a:gd name="T2" fmla="*/ 50 w 269"/>
                <a:gd name="T3" fmla="*/ 82 h 223"/>
                <a:gd name="T4" fmla="*/ 0 w 269"/>
                <a:gd name="T5" fmla="*/ 111 h 223"/>
                <a:gd name="T6" fmla="*/ 50 w 269"/>
                <a:gd name="T7" fmla="*/ 140 h 223"/>
                <a:gd name="T8" fmla="*/ 158 w 269"/>
                <a:gd name="T9" fmla="*/ 223 h 223"/>
                <a:gd name="T10" fmla="*/ 269 w 269"/>
                <a:gd name="T11" fmla="*/ 111 h 223"/>
                <a:gd name="T12" fmla="*/ 158 w 269"/>
                <a:gd name="T13" fmla="*/ 0 h 223"/>
              </a:gdLst>
              <a:ahLst/>
              <a:cxnLst>
                <a:cxn ang="0">
                  <a:pos x="T0" y="T1"/>
                </a:cxn>
                <a:cxn ang="0">
                  <a:pos x="T2" y="T3"/>
                </a:cxn>
                <a:cxn ang="0">
                  <a:pos x="T4" y="T5"/>
                </a:cxn>
                <a:cxn ang="0">
                  <a:pos x="T6" y="T7"/>
                </a:cxn>
                <a:cxn ang="0">
                  <a:pos x="T8" y="T9"/>
                </a:cxn>
                <a:cxn ang="0">
                  <a:pos x="T10" y="T11"/>
                </a:cxn>
                <a:cxn ang="0">
                  <a:pos x="T12" y="T13"/>
                </a:cxn>
              </a:cxnLst>
              <a:rect l="0" t="0" r="r" b="b"/>
              <a:pathLst>
                <a:path w="269" h="223">
                  <a:moveTo>
                    <a:pt x="158" y="0"/>
                  </a:moveTo>
                  <a:cubicBezTo>
                    <a:pt x="106" y="0"/>
                    <a:pt x="63" y="35"/>
                    <a:pt x="50" y="82"/>
                  </a:cubicBezTo>
                  <a:cubicBezTo>
                    <a:pt x="0" y="111"/>
                    <a:pt x="0" y="111"/>
                    <a:pt x="0" y="111"/>
                  </a:cubicBezTo>
                  <a:cubicBezTo>
                    <a:pt x="50" y="140"/>
                    <a:pt x="50" y="140"/>
                    <a:pt x="50" y="140"/>
                  </a:cubicBezTo>
                  <a:cubicBezTo>
                    <a:pt x="63" y="188"/>
                    <a:pt x="106" y="223"/>
                    <a:pt x="158" y="223"/>
                  </a:cubicBezTo>
                  <a:cubicBezTo>
                    <a:pt x="219" y="223"/>
                    <a:pt x="269" y="173"/>
                    <a:pt x="269" y="111"/>
                  </a:cubicBezTo>
                  <a:cubicBezTo>
                    <a:pt x="269" y="50"/>
                    <a:pt x="219" y="0"/>
                    <a:pt x="158" y="0"/>
                  </a:cubicBezTo>
                  <a:close/>
                </a:path>
              </a:pathLst>
            </a:custGeom>
            <a:solidFill>
              <a:schemeClr val="accent4"/>
            </a:solidFill>
            <a:ln>
              <a:noFill/>
            </a:ln>
          </p:spPr>
          <p:txBody>
            <a:bodyPr vert="horz" wrap="square" lIns="91440" tIns="45720" rIns="91440" bIns="45720" numCol="1" anchor="t" anchorCtr="0" compatLnSpc="1">
              <a:prstTxWarp prst="textNoShape">
                <a:avLst/>
              </a:prstTxWarp>
            </a:bodyPr>
            <a:lstStyle/>
            <a:p>
              <a:endParaRPr lang="ru-RU"/>
            </a:p>
          </p:txBody>
        </p:sp>
        <p:sp>
          <p:nvSpPr>
            <p:cNvPr id="28" name="Oval 28"/>
            <p:cNvSpPr>
              <a:spLocks noChangeArrowheads="1"/>
            </p:cNvSpPr>
            <p:nvPr/>
          </p:nvSpPr>
          <p:spPr bwMode="auto">
            <a:xfrm>
              <a:off x="3679825" y="3781425"/>
              <a:ext cx="627063" cy="628650"/>
            </a:xfrm>
            <a:prstGeom prst="ellipse">
              <a:avLst/>
            </a:prstGeom>
            <a:solidFill>
              <a:schemeClr val="bg2"/>
            </a:solidFill>
            <a:ln>
              <a:noFill/>
            </a:ln>
          </p:spPr>
          <p:txBody>
            <a:bodyPr vert="horz" wrap="square" lIns="91440" tIns="45720" rIns="91440" bIns="45720" numCol="1" anchor="t" anchorCtr="0" compatLnSpc="1">
              <a:prstTxWarp prst="textNoShape">
                <a:avLst/>
              </a:prstTxWarp>
            </a:bodyPr>
            <a:lstStyle/>
            <a:p>
              <a:endParaRPr lang="ru-RU"/>
            </a:p>
          </p:txBody>
        </p:sp>
      </p:grpSp>
      <p:grpSp>
        <p:nvGrpSpPr>
          <p:cNvPr id="3" name="Group 2"/>
          <p:cNvGrpSpPr/>
          <p:nvPr/>
        </p:nvGrpSpPr>
        <p:grpSpPr>
          <a:xfrm>
            <a:off x="3394075" y="2376488"/>
            <a:ext cx="1023938" cy="847725"/>
            <a:chOff x="3394075" y="2376488"/>
            <a:chExt cx="1023938" cy="847725"/>
          </a:xfrm>
          <a:solidFill>
            <a:srgbClr val="FF0000"/>
          </a:solidFill>
        </p:grpSpPr>
        <p:sp>
          <p:nvSpPr>
            <p:cNvPr id="21" name="Freeform 21"/>
            <p:cNvSpPr>
              <a:spLocks/>
            </p:cNvSpPr>
            <p:nvPr/>
          </p:nvSpPr>
          <p:spPr bwMode="auto">
            <a:xfrm>
              <a:off x="3394075" y="2376488"/>
              <a:ext cx="1023938" cy="847725"/>
            </a:xfrm>
            <a:custGeom>
              <a:avLst/>
              <a:gdLst>
                <a:gd name="T0" fmla="*/ 158 w 269"/>
                <a:gd name="T1" fmla="*/ 0 h 223"/>
                <a:gd name="T2" fmla="*/ 50 w 269"/>
                <a:gd name="T3" fmla="*/ 82 h 223"/>
                <a:gd name="T4" fmla="*/ 0 w 269"/>
                <a:gd name="T5" fmla="*/ 112 h 223"/>
                <a:gd name="T6" fmla="*/ 50 w 269"/>
                <a:gd name="T7" fmla="*/ 141 h 223"/>
                <a:gd name="T8" fmla="*/ 158 w 269"/>
                <a:gd name="T9" fmla="*/ 223 h 223"/>
                <a:gd name="T10" fmla="*/ 269 w 269"/>
                <a:gd name="T11" fmla="*/ 112 h 223"/>
                <a:gd name="T12" fmla="*/ 158 w 269"/>
                <a:gd name="T13" fmla="*/ 0 h 223"/>
              </a:gdLst>
              <a:ahLst/>
              <a:cxnLst>
                <a:cxn ang="0">
                  <a:pos x="T0" y="T1"/>
                </a:cxn>
                <a:cxn ang="0">
                  <a:pos x="T2" y="T3"/>
                </a:cxn>
                <a:cxn ang="0">
                  <a:pos x="T4" y="T5"/>
                </a:cxn>
                <a:cxn ang="0">
                  <a:pos x="T6" y="T7"/>
                </a:cxn>
                <a:cxn ang="0">
                  <a:pos x="T8" y="T9"/>
                </a:cxn>
                <a:cxn ang="0">
                  <a:pos x="T10" y="T11"/>
                </a:cxn>
                <a:cxn ang="0">
                  <a:pos x="T12" y="T13"/>
                </a:cxn>
              </a:cxnLst>
              <a:rect l="0" t="0" r="r" b="b"/>
              <a:pathLst>
                <a:path w="269" h="223">
                  <a:moveTo>
                    <a:pt x="158" y="0"/>
                  </a:moveTo>
                  <a:cubicBezTo>
                    <a:pt x="106" y="0"/>
                    <a:pt x="63" y="35"/>
                    <a:pt x="50" y="82"/>
                  </a:cubicBezTo>
                  <a:cubicBezTo>
                    <a:pt x="0" y="112"/>
                    <a:pt x="0" y="112"/>
                    <a:pt x="0" y="112"/>
                  </a:cubicBezTo>
                  <a:cubicBezTo>
                    <a:pt x="50" y="141"/>
                    <a:pt x="50" y="141"/>
                    <a:pt x="50" y="141"/>
                  </a:cubicBezTo>
                  <a:cubicBezTo>
                    <a:pt x="63" y="188"/>
                    <a:pt x="106" y="223"/>
                    <a:pt x="158" y="223"/>
                  </a:cubicBezTo>
                  <a:cubicBezTo>
                    <a:pt x="219" y="223"/>
                    <a:pt x="269" y="173"/>
                    <a:pt x="269" y="112"/>
                  </a:cubicBezTo>
                  <a:cubicBezTo>
                    <a:pt x="269" y="50"/>
                    <a:pt x="219" y="0"/>
                    <a:pt x="158" y="0"/>
                  </a:cubicBezTo>
                  <a:close/>
                </a:path>
              </a:pathLst>
            </a:custGeom>
            <a:grpFill/>
            <a:ln>
              <a:noFill/>
            </a:ln>
          </p:spPr>
          <p:txBody>
            <a:bodyPr vert="horz" wrap="square" lIns="91440" tIns="45720" rIns="91440" bIns="45720" numCol="1" anchor="t" anchorCtr="0" compatLnSpc="1">
              <a:prstTxWarp prst="textNoShape">
                <a:avLst/>
              </a:prstTxWarp>
            </a:bodyPr>
            <a:lstStyle/>
            <a:p>
              <a:endParaRPr lang="ru-RU"/>
            </a:p>
          </p:txBody>
        </p:sp>
        <p:sp>
          <p:nvSpPr>
            <p:cNvPr id="29" name="Oval 29"/>
            <p:cNvSpPr>
              <a:spLocks noChangeArrowheads="1"/>
            </p:cNvSpPr>
            <p:nvPr/>
          </p:nvSpPr>
          <p:spPr bwMode="auto">
            <a:xfrm>
              <a:off x="3679825" y="2486025"/>
              <a:ext cx="627063" cy="628650"/>
            </a:xfrm>
            <a:prstGeom prst="ellipse">
              <a:avLst/>
            </a:prstGeom>
            <a:solidFill>
              <a:schemeClr val="bg1">
                <a:lumMod val="75000"/>
              </a:schemeClr>
            </a:solidFill>
            <a:ln>
              <a:noFill/>
            </a:ln>
          </p:spPr>
          <p:txBody>
            <a:bodyPr vert="horz" wrap="square" lIns="91440" tIns="45720" rIns="91440" bIns="45720" numCol="1" anchor="t" anchorCtr="0" compatLnSpc="1">
              <a:prstTxWarp prst="textNoShape">
                <a:avLst/>
              </a:prstTxWarp>
            </a:bodyPr>
            <a:lstStyle/>
            <a:p>
              <a:endParaRPr lang="ru-RU"/>
            </a:p>
          </p:txBody>
        </p:sp>
      </p:grpSp>
      <p:grpSp>
        <p:nvGrpSpPr>
          <p:cNvPr id="2" name="Group 1"/>
          <p:cNvGrpSpPr/>
          <p:nvPr/>
        </p:nvGrpSpPr>
        <p:grpSpPr>
          <a:xfrm>
            <a:off x="3394075" y="1081088"/>
            <a:ext cx="1023938" cy="849313"/>
            <a:chOff x="3394075" y="1081088"/>
            <a:chExt cx="1023938" cy="849313"/>
          </a:xfrm>
        </p:grpSpPr>
        <p:sp>
          <p:nvSpPr>
            <p:cNvPr id="22" name="Freeform 22"/>
            <p:cNvSpPr>
              <a:spLocks/>
            </p:cNvSpPr>
            <p:nvPr/>
          </p:nvSpPr>
          <p:spPr bwMode="auto">
            <a:xfrm>
              <a:off x="3394075" y="1081088"/>
              <a:ext cx="1023938" cy="849313"/>
            </a:xfrm>
            <a:custGeom>
              <a:avLst/>
              <a:gdLst>
                <a:gd name="T0" fmla="*/ 158 w 269"/>
                <a:gd name="T1" fmla="*/ 0 h 223"/>
                <a:gd name="T2" fmla="*/ 50 w 269"/>
                <a:gd name="T3" fmla="*/ 83 h 223"/>
                <a:gd name="T4" fmla="*/ 0 w 269"/>
                <a:gd name="T5" fmla="*/ 112 h 223"/>
                <a:gd name="T6" fmla="*/ 50 w 269"/>
                <a:gd name="T7" fmla="*/ 141 h 223"/>
                <a:gd name="T8" fmla="*/ 158 w 269"/>
                <a:gd name="T9" fmla="*/ 223 h 223"/>
                <a:gd name="T10" fmla="*/ 269 w 269"/>
                <a:gd name="T11" fmla="*/ 112 h 223"/>
                <a:gd name="T12" fmla="*/ 158 w 269"/>
                <a:gd name="T13" fmla="*/ 0 h 223"/>
              </a:gdLst>
              <a:ahLst/>
              <a:cxnLst>
                <a:cxn ang="0">
                  <a:pos x="T0" y="T1"/>
                </a:cxn>
                <a:cxn ang="0">
                  <a:pos x="T2" y="T3"/>
                </a:cxn>
                <a:cxn ang="0">
                  <a:pos x="T4" y="T5"/>
                </a:cxn>
                <a:cxn ang="0">
                  <a:pos x="T6" y="T7"/>
                </a:cxn>
                <a:cxn ang="0">
                  <a:pos x="T8" y="T9"/>
                </a:cxn>
                <a:cxn ang="0">
                  <a:pos x="T10" y="T11"/>
                </a:cxn>
                <a:cxn ang="0">
                  <a:pos x="T12" y="T13"/>
                </a:cxn>
              </a:cxnLst>
              <a:rect l="0" t="0" r="r" b="b"/>
              <a:pathLst>
                <a:path w="269" h="223">
                  <a:moveTo>
                    <a:pt x="158" y="0"/>
                  </a:moveTo>
                  <a:cubicBezTo>
                    <a:pt x="106" y="0"/>
                    <a:pt x="63" y="35"/>
                    <a:pt x="50" y="83"/>
                  </a:cubicBezTo>
                  <a:cubicBezTo>
                    <a:pt x="0" y="112"/>
                    <a:pt x="0" y="112"/>
                    <a:pt x="0" y="112"/>
                  </a:cubicBezTo>
                  <a:cubicBezTo>
                    <a:pt x="50" y="141"/>
                    <a:pt x="50" y="141"/>
                    <a:pt x="50" y="141"/>
                  </a:cubicBezTo>
                  <a:cubicBezTo>
                    <a:pt x="63" y="188"/>
                    <a:pt x="106" y="223"/>
                    <a:pt x="158" y="223"/>
                  </a:cubicBezTo>
                  <a:cubicBezTo>
                    <a:pt x="219" y="223"/>
                    <a:pt x="269" y="173"/>
                    <a:pt x="269" y="112"/>
                  </a:cubicBezTo>
                  <a:cubicBezTo>
                    <a:pt x="269" y="50"/>
                    <a:pt x="219" y="0"/>
                    <a:pt x="158" y="0"/>
                  </a:cubicBezTo>
                  <a:close/>
                </a:path>
              </a:pathLst>
            </a:custGeom>
            <a:solidFill>
              <a:schemeClr val="accent3">
                <a:lumMod val="60000"/>
                <a:lumOff val="40000"/>
              </a:schemeClr>
            </a:solidFill>
            <a:ln>
              <a:noFill/>
            </a:ln>
          </p:spPr>
          <p:txBody>
            <a:bodyPr vert="horz" wrap="square" lIns="91440" tIns="45720" rIns="91440" bIns="45720" numCol="1" anchor="t" anchorCtr="0" compatLnSpc="1">
              <a:prstTxWarp prst="textNoShape">
                <a:avLst/>
              </a:prstTxWarp>
            </a:bodyPr>
            <a:lstStyle/>
            <a:p>
              <a:endParaRPr lang="ru-RU"/>
            </a:p>
          </p:txBody>
        </p:sp>
        <p:sp>
          <p:nvSpPr>
            <p:cNvPr id="30" name="Oval 30"/>
            <p:cNvSpPr>
              <a:spLocks noChangeArrowheads="1"/>
            </p:cNvSpPr>
            <p:nvPr/>
          </p:nvSpPr>
          <p:spPr bwMode="auto">
            <a:xfrm>
              <a:off x="3679825" y="1190625"/>
              <a:ext cx="627063" cy="628650"/>
            </a:xfrm>
            <a:prstGeom prst="ellipse">
              <a:avLst/>
            </a:prstGeom>
            <a:solidFill>
              <a:schemeClr val="bg2"/>
            </a:solidFill>
            <a:ln>
              <a:noFill/>
            </a:ln>
          </p:spPr>
          <p:txBody>
            <a:bodyPr vert="horz" wrap="square" lIns="91440" tIns="45720" rIns="91440" bIns="45720" numCol="1" anchor="t" anchorCtr="0" compatLnSpc="1">
              <a:prstTxWarp prst="textNoShape">
                <a:avLst/>
              </a:prstTxWarp>
            </a:bodyPr>
            <a:lstStyle/>
            <a:p>
              <a:endParaRPr lang="ru-RU"/>
            </a:p>
          </p:txBody>
        </p:sp>
      </p:grpSp>
      <p:sp>
        <p:nvSpPr>
          <p:cNvPr id="39" name="Oval 39"/>
          <p:cNvSpPr>
            <a:spLocks noChangeArrowheads="1"/>
          </p:cNvSpPr>
          <p:nvPr/>
        </p:nvSpPr>
        <p:spPr bwMode="auto">
          <a:xfrm>
            <a:off x="5543550" y="2886075"/>
            <a:ext cx="1058863" cy="1058863"/>
          </a:xfrm>
          <a:prstGeom prst="ellipse">
            <a:avLst/>
          </a:prstGeom>
          <a:solidFill>
            <a:schemeClr val="accent1"/>
          </a:soli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txBody>
          <a:bodyPr vert="horz" wrap="square" lIns="91440" tIns="45720" rIns="91440" bIns="45720" numCol="1" anchor="t" anchorCtr="0" compatLnSpc="1">
            <a:prstTxWarp prst="textNoShape">
              <a:avLst/>
            </a:prstTxWarp>
          </a:bodyPr>
          <a:lstStyle/>
          <a:p>
            <a:endParaRPr lang="ru-RU"/>
          </a:p>
        </p:txBody>
      </p:sp>
      <p:sp>
        <p:nvSpPr>
          <p:cNvPr id="40" name="Freeform 40"/>
          <p:cNvSpPr>
            <a:spLocks/>
          </p:cNvSpPr>
          <p:nvPr/>
        </p:nvSpPr>
        <p:spPr bwMode="auto">
          <a:xfrm>
            <a:off x="5807075" y="2886075"/>
            <a:ext cx="239713" cy="73025"/>
          </a:xfrm>
          <a:custGeom>
            <a:avLst/>
            <a:gdLst>
              <a:gd name="T0" fmla="*/ 63 w 63"/>
              <a:gd name="T1" fmla="*/ 0 h 19"/>
              <a:gd name="T2" fmla="*/ 0 w 63"/>
              <a:gd name="T3" fmla="*/ 19 h 19"/>
              <a:gd name="T4" fmla="*/ 63 w 63"/>
              <a:gd name="T5" fmla="*/ 0 h 19"/>
            </a:gdLst>
            <a:ahLst/>
            <a:cxnLst>
              <a:cxn ang="0">
                <a:pos x="T0" y="T1"/>
              </a:cxn>
              <a:cxn ang="0">
                <a:pos x="T2" y="T3"/>
              </a:cxn>
              <a:cxn ang="0">
                <a:pos x="T4" y="T5"/>
              </a:cxn>
            </a:cxnLst>
            <a:rect l="0" t="0" r="r" b="b"/>
            <a:pathLst>
              <a:path w="63" h="19">
                <a:moveTo>
                  <a:pt x="63" y="0"/>
                </a:moveTo>
                <a:cubicBezTo>
                  <a:pt x="40" y="1"/>
                  <a:pt x="19" y="8"/>
                  <a:pt x="0" y="19"/>
                </a:cubicBezTo>
                <a:cubicBezTo>
                  <a:pt x="19" y="8"/>
                  <a:pt x="40" y="1"/>
                  <a:pt x="63" y="0"/>
                </a:cubicBezTo>
              </a:path>
            </a:pathLst>
          </a:custGeom>
          <a:solidFill>
            <a:srgbClr val="FD060B"/>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ru-RU"/>
          </a:p>
        </p:txBody>
      </p:sp>
      <p:sp>
        <p:nvSpPr>
          <p:cNvPr id="41" name="Freeform 41"/>
          <p:cNvSpPr>
            <a:spLocks/>
          </p:cNvSpPr>
          <p:nvPr/>
        </p:nvSpPr>
        <p:spPr bwMode="auto">
          <a:xfrm>
            <a:off x="5802313" y="2959100"/>
            <a:ext cx="4763" cy="0"/>
          </a:xfrm>
          <a:custGeom>
            <a:avLst/>
            <a:gdLst>
              <a:gd name="T0" fmla="*/ 1 w 1"/>
              <a:gd name="T1" fmla="*/ 0 w 1"/>
              <a:gd name="T2" fmla="*/ 1 w 1"/>
            </a:gdLst>
            <a:ahLst/>
            <a:cxnLst>
              <a:cxn ang="0">
                <a:pos x="T0" y="0"/>
              </a:cxn>
              <a:cxn ang="0">
                <a:pos x="T1" y="0"/>
              </a:cxn>
              <a:cxn ang="0">
                <a:pos x="T2" y="0"/>
              </a:cxn>
            </a:cxnLst>
            <a:rect l="0" t="0" r="r" b="b"/>
            <a:pathLst>
              <a:path w="1">
                <a:moveTo>
                  <a:pt x="1" y="0"/>
                </a:moveTo>
                <a:cubicBezTo>
                  <a:pt x="0" y="0"/>
                  <a:pt x="0" y="0"/>
                  <a:pt x="0" y="0"/>
                </a:cubicBezTo>
                <a:cubicBezTo>
                  <a:pt x="0" y="0"/>
                  <a:pt x="0" y="0"/>
                  <a:pt x="1" y="0"/>
                </a:cubicBezTo>
              </a:path>
            </a:pathLst>
          </a:custGeom>
          <a:solidFill>
            <a:srgbClr val="FD060B"/>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ru-RU"/>
          </a:p>
        </p:txBody>
      </p:sp>
      <p:sp>
        <p:nvSpPr>
          <p:cNvPr id="42" name="Freeform 42"/>
          <p:cNvSpPr>
            <a:spLocks/>
          </p:cNvSpPr>
          <p:nvPr/>
        </p:nvSpPr>
        <p:spPr bwMode="auto">
          <a:xfrm>
            <a:off x="5543550" y="3414713"/>
            <a:ext cx="1058863" cy="530225"/>
          </a:xfrm>
          <a:custGeom>
            <a:avLst/>
            <a:gdLst>
              <a:gd name="T0" fmla="*/ 278 w 278"/>
              <a:gd name="T1" fmla="*/ 0 h 139"/>
              <a:gd name="T2" fmla="*/ 139 w 278"/>
              <a:gd name="T3" fmla="*/ 139 h 139"/>
              <a:gd name="T4" fmla="*/ 0 w 278"/>
              <a:gd name="T5" fmla="*/ 0 h 139"/>
              <a:gd name="T6" fmla="*/ 0 w 278"/>
              <a:gd name="T7" fmla="*/ 0 h 139"/>
              <a:gd name="T8" fmla="*/ 139 w 278"/>
              <a:gd name="T9" fmla="*/ 139 h 139"/>
              <a:gd name="T10" fmla="*/ 278 w 278"/>
              <a:gd name="T11" fmla="*/ 0 h 139"/>
              <a:gd name="T12" fmla="*/ 278 w 278"/>
              <a:gd name="T13" fmla="*/ 0 h 139"/>
            </a:gdLst>
            <a:ahLst/>
            <a:cxnLst>
              <a:cxn ang="0">
                <a:pos x="T0" y="T1"/>
              </a:cxn>
              <a:cxn ang="0">
                <a:pos x="T2" y="T3"/>
              </a:cxn>
              <a:cxn ang="0">
                <a:pos x="T4" y="T5"/>
              </a:cxn>
              <a:cxn ang="0">
                <a:pos x="T6" y="T7"/>
              </a:cxn>
              <a:cxn ang="0">
                <a:pos x="T8" y="T9"/>
              </a:cxn>
              <a:cxn ang="0">
                <a:pos x="T10" y="T11"/>
              </a:cxn>
              <a:cxn ang="0">
                <a:pos x="T12" y="T13"/>
              </a:cxn>
            </a:cxnLst>
            <a:rect l="0" t="0" r="r" b="b"/>
            <a:pathLst>
              <a:path w="278" h="139">
                <a:moveTo>
                  <a:pt x="278" y="0"/>
                </a:moveTo>
                <a:cubicBezTo>
                  <a:pt x="278" y="76"/>
                  <a:pt x="215" y="139"/>
                  <a:pt x="139" y="139"/>
                </a:cubicBezTo>
                <a:cubicBezTo>
                  <a:pt x="62" y="139"/>
                  <a:pt x="0" y="76"/>
                  <a:pt x="0" y="0"/>
                </a:cubicBezTo>
                <a:cubicBezTo>
                  <a:pt x="0" y="0"/>
                  <a:pt x="0" y="0"/>
                  <a:pt x="0" y="0"/>
                </a:cubicBezTo>
                <a:cubicBezTo>
                  <a:pt x="0" y="76"/>
                  <a:pt x="62" y="139"/>
                  <a:pt x="139" y="139"/>
                </a:cubicBezTo>
                <a:cubicBezTo>
                  <a:pt x="215" y="139"/>
                  <a:pt x="278" y="76"/>
                  <a:pt x="278" y="0"/>
                </a:cubicBezTo>
                <a:cubicBezTo>
                  <a:pt x="278" y="0"/>
                  <a:pt x="278" y="0"/>
                  <a:pt x="278" y="0"/>
                </a:cubicBezTo>
              </a:path>
            </a:pathLst>
          </a:custGeom>
          <a:solidFill>
            <a:srgbClr val="FD060B"/>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ru-RU"/>
          </a:p>
        </p:txBody>
      </p:sp>
      <p:sp>
        <p:nvSpPr>
          <p:cNvPr id="43" name="Freeform 44"/>
          <p:cNvSpPr>
            <a:spLocks/>
          </p:cNvSpPr>
          <p:nvPr/>
        </p:nvSpPr>
        <p:spPr bwMode="auto">
          <a:xfrm>
            <a:off x="6735763" y="3871913"/>
            <a:ext cx="989013" cy="1531938"/>
          </a:xfrm>
          <a:custGeom>
            <a:avLst/>
            <a:gdLst>
              <a:gd name="T0" fmla="*/ 623 w 623"/>
              <a:gd name="T1" fmla="*/ 945 h 965"/>
              <a:gd name="T2" fmla="*/ 373 w 623"/>
              <a:gd name="T3" fmla="*/ 945 h 965"/>
              <a:gd name="T4" fmla="*/ 16 w 623"/>
              <a:gd name="T5" fmla="*/ 0 h 965"/>
              <a:gd name="T6" fmla="*/ 0 w 623"/>
              <a:gd name="T7" fmla="*/ 5 h 965"/>
              <a:gd name="T8" fmla="*/ 359 w 623"/>
              <a:gd name="T9" fmla="*/ 965 h 965"/>
              <a:gd name="T10" fmla="*/ 623 w 623"/>
              <a:gd name="T11" fmla="*/ 965 h 965"/>
              <a:gd name="T12" fmla="*/ 623 w 623"/>
              <a:gd name="T13" fmla="*/ 945 h 965"/>
              <a:gd name="T14" fmla="*/ 623 w 623"/>
              <a:gd name="T15" fmla="*/ 945 h 965"/>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623" h="965">
                <a:moveTo>
                  <a:pt x="623" y="945"/>
                </a:moveTo>
                <a:lnTo>
                  <a:pt x="373" y="945"/>
                </a:lnTo>
                <a:lnTo>
                  <a:pt x="16" y="0"/>
                </a:lnTo>
                <a:lnTo>
                  <a:pt x="0" y="5"/>
                </a:lnTo>
                <a:lnTo>
                  <a:pt x="359" y="965"/>
                </a:lnTo>
                <a:lnTo>
                  <a:pt x="623" y="965"/>
                </a:lnTo>
                <a:lnTo>
                  <a:pt x="623" y="945"/>
                </a:lnTo>
                <a:lnTo>
                  <a:pt x="623" y="945"/>
                </a:lnTo>
                <a:close/>
              </a:path>
            </a:pathLst>
          </a:custGeom>
          <a:solidFill>
            <a:schemeClr val="accent3">
              <a:lumMod val="60000"/>
              <a:lumOff val="40000"/>
            </a:schemeClr>
          </a:solidFill>
          <a:ln>
            <a:noFill/>
          </a:ln>
        </p:spPr>
        <p:txBody>
          <a:bodyPr vert="horz" wrap="square" lIns="91440" tIns="45720" rIns="91440" bIns="45720" numCol="1" anchor="t" anchorCtr="0" compatLnSpc="1">
            <a:prstTxWarp prst="textNoShape">
              <a:avLst/>
            </a:prstTxWarp>
          </a:bodyPr>
          <a:lstStyle/>
          <a:p>
            <a:endParaRPr lang="ru-RU"/>
          </a:p>
        </p:txBody>
      </p:sp>
      <p:sp>
        <p:nvSpPr>
          <p:cNvPr id="44" name="Freeform 45"/>
          <p:cNvSpPr>
            <a:spLocks/>
          </p:cNvSpPr>
          <p:nvPr/>
        </p:nvSpPr>
        <p:spPr bwMode="auto">
          <a:xfrm>
            <a:off x="6731000" y="3563938"/>
            <a:ext cx="1008063" cy="544513"/>
          </a:xfrm>
          <a:custGeom>
            <a:avLst/>
            <a:gdLst>
              <a:gd name="T0" fmla="*/ 261 w 265"/>
              <a:gd name="T1" fmla="*/ 135 h 143"/>
              <a:gd name="T2" fmla="*/ 152 w 265"/>
              <a:gd name="T3" fmla="*/ 135 h 143"/>
              <a:gd name="T4" fmla="*/ 7 w 265"/>
              <a:gd name="T5" fmla="*/ 2 h 143"/>
              <a:gd name="T6" fmla="*/ 2 w 265"/>
              <a:gd name="T7" fmla="*/ 2 h 143"/>
              <a:gd name="T8" fmla="*/ 2 w 265"/>
              <a:gd name="T9" fmla="*/ 8 h 143"/>
              <a:gd name="T10" fmla="*/ 148 w 265"/>
              <a:gd name="T11" fmla="*/ 142 h 143"/>
              <a:gd name="T12" fmla="*/ 151 w 265"/>
              <a:gd name="T13" fmla="*/ 143 h 143"/>
              <a:gd name="T14" fmla="*/ 261 w 265"/>
              <a:gd name="T15" fmla="*/ 143 h 143"/>
              <a:gd name="T16" fmla="*/ 265 w 265"/>
              <a:gd name="T17" fmla="*/ 139 h 143"/>
              <a:gd name="T18" fmla="*/ 261 w 265"/>
              <a:gd name="T19" fmla="*/ 135 h 14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265" h="143">
                <a:moveTo>
                  <a:pt x="261" y="135"/>
                </a:moveTo>
                <a:cubicBezTo>
                  <a:pt x="152" y="135"/>
                  <a:pt x="152" y="135"/>
                  <a:pt x="152" y="135"/>
                </a:cubicBezTo>
                <a:cubicBezTo>
                  <a:pt x="7" y="2"/>
                  <a:pt x="7" y="2"/>
                  <a:pt x="7" y="2"/>
                </a:cubicBezTo>
                <a:cubicBezTo>
                  <a:pt x="6" y="0"/>
                  <a:pt x="3" y="0"/>
                  <a:pt x="2" y="2"/>
                </a:cubicBezTo>
                <a:cubicBezTo>
                  <a:pt x="0" y="4"/>
                  <a:pt x="0" y="6"/>
                  <a:pt x="2" y="8"/>
                </a:cubicBezTo>
                <a:cubicBezTo>
                  <a:pt x="148" y="142"/>
                  <a:pt x="148" y="142"/>
                  <a:pt x="148" y="142"/>
                </a:cubicBezTo>
                <a:cubicBezTo>
                  <a:pt x="149" y="143"/>
                  <a:pt x="150" y="143"/>
                  <a:pt x="151" y="143"/>
                </a:cubicBezTo>
                <a:cubicBezTo>
                  <a:pt x="261" y="143"/>
                  <a:pt x="261" y="143"/>
                  <a:pt x="261" y="143"/>
                </a:cubicBezTo>
                <a:cubicBezTo>
                  <a:pt x="264" y="143"/>
                  <a:pt x="265" y="141"/>
                  <a:pt x="265" y="139"/>
                </a:cubicBezTo>
                <a:cubicBezTo>
                  <a:pt x="265" y="137"/>
                  <a:pt x="264" y="135"/>
                  <a:pt x="261" y="135"/>
                </a:cubicBezTo>
                <a:close/>
              </a:path>
            </a:pathLst>
          </a:custGeom>
          <a:solidFill>
            <a:schemeClr val="accent3"/>
          </a:solidFill>
          <a:ln>
            <a:noFill/>
          </a:ln>
        </p:spPr>
        <p:txBody>
          <a:bodyPr vert="horz" wrap="square" lIns="91440" tIns="45720" rIns="91440" bIns="45720" numCol="1" anchor="t" anchorCtr="0" compatLnSpc="1">
            <a:prstTxWarp prst="textNoShape">
              <a:avLst/>
            </a:prstTxWarp>
          </a:bodyPr>
          <a:lstStyle/>
          <a:p>
            <a:endParaRPr lang="ru-RU"/>
          </a:p>
        </p:txBody>
      </p:sp>
      <p:sp>
        <p:nvSpPr>
          <p:cNvPr id="45" name="Freeform 46"/>
          <p:cNvSpPr>
            <a:spLocks/>
          </p:cNvSpPr>
          <p:nvPr/>
        </p:nvSpPr>
        <p:spPr bwMode="auto">
          <a:xfrm>
            <a:off x="6731000" y="2787650"/>
            <a:ext cx="1008063" cy="544513"/>
          </a:xfrm>
          <a:custGeom>
            <a:avLst/>
            <a:gdLst>
              <a:gd name="T0" fmla="*/ 261 w 265"/>
              <a:gd name="T1" fmla="*/ 0 h 143"/>
              <a:gd name="T2" fmla="*/ 152 w 265"/>
              <a:gd name="T3" fmla="*/ 0 h 143"/>
              <a:gd name="T4" fmla="*/ 149 w 265"/>
              <a:gd name="T5" fmla="*/ 1 h 143"/>
              <a:gd name="T6" fmla="*/ 2 w 265"/>
              <a:gd name="T7" fmla="*/ 135 h 143"/>
              <a:gd name="T8" fmla="*/ 2 w 265"/>
              <a:gd name="T9" fmla="*/ 141 h 143"/>
              <a:gd name="T10" fmla="*/ 7 w 265"/>
              <a:gd name="T11" fmla="*/ 141 h 143"/>
              <a:gd name="T12" fmla="*/ 154 w 265"/>
              <a:gd name="T13" fmla="*/ 8 h 143"/>
              <a:gd name="T14" fmla="*/ 261 w 265"/>
              <a:gd name="T15" fmla="*/ 8 h 143"/>
              <a:gd name="T16" fmla="*/ 265 w 265"/>
              <a:gd name="T17" fmla="*/ 4 h 143"/>
              <a:gd name="T18" fmla="*/ 261 w 265"/>
              <a:gd name="T19" fmla="*/ 0 h 14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265" h="143">
                <a:moveTo>
                  <a:pt x="261" y="0"/>
                </a:moveTo>
                <a:cubicBezTo>
                  <a:pt x="152" y="0"/>
                  <a:pt x="152" y="0"/>
                  <a:pt x="152" y="0"/>
                </a:cubicBezTo>
                <a:cubicBezTo>
                  <a:pt x="151" y="0"/>
                  <a:pt x="150" y="0"/>
                  <a:pt x="149" y="1"/>
                </a:cubicBezTo>
                <a:cubicBezTo>
                  <a:pt x="2" y="135"/>
                  <a:pt x="2" y="135"/>
                  <a:pt x="2" y="135"/>
                </a:cubicBezTo>
                <a:cubicBezTo>
                  <a:pt x="0" y="137"/>
                  <a:pt x="0" y="139"/>
                  <a:pt x="2" y="141"/>
                </a:cubicBezTo>
                <a:cubicBezTo>
                  <a:pt x="3" y="142"/>
                  <a:pt x="6" y="143"/>
                  <a:pt x="7" y="141"/>
                </a:cubicBezTo>
                <a:cubicBezTo>
                  <a:pt x="154" y="8"/>
                  <a:pt x="154" y="8"/>
                  <a:pt x="154" y="8"/>
                </a:cubicBezTo>
                <a:cubicBezTo>
                  <a:pt x="261" y="8"/>
                  <a:pt x="261" y="8"/>
                  <a:pt x="261" y="8"/>
                </a:cubicBezTo>
                <a:cubicBezTo>
                  <a:pt x="264" y="8"/>
                  <a:pt x="265" y="6"/>
                  <a:pt x="265" y="4"/>
                </a:cubicBezTo>
                <a:cubicBezTo>
                  <a:pt x="265" y="1"/>
                  <a:pt x="264" y="0"/>
                  <a:pt x="261" y="0"/>
                </a:cubicBezTo>
                <a:close/>
              </a:path>
            </a:pathLst>
          </a:custGeom>
          <a:solidFill>
            <a:schemeClr val="accent4"/>
          </a:solidFill>
          <a:ln>
            <a:noFill/>
          </a:ln>
        </p:spPr>
        <p:txBody>
          <a:bodyPr vert="horz" wrap="square" lIns="91440" tIns="45720" rIns="91440" bIns="45720" numCol="1" anchor="t" anchorCtr="0" compatLnSpc="1">
            <a:prstTxWarp prst="textNoShape">
              <a:avLst/>
            </a:prstTxWarp>
          </a:bodyPr>
          <a:lstStyle/>
          <a:p>
            <a:endParaRPr lang="ru-RU"/>
          </a:p>
        </p:txBody>
      </p:sp>
      <p:sp>
        <p:nvSpPr>
          <p:cNvPr id="46" name="Freeform 47"/>
          <p:cNvSpPr>
            <a:spLocks/>
          </p:cNvSpPr>
          <p:nvPr/>
        </p:nvSpPr>
        <p:spPr bwMode="auto">
          <a:xfrm>
            <a:off x="6731000" y="1492250"/>
            <a:ext cx="1008063" cy="1543050"/>
          </a:xfrm>
          <a:custGeom>
            <a:avLst/>
            <a:gdLst>
              <a:gd name="T0" fmla="*/ 261 w 265"/>
              <a:gd name="T1" fmla="*/ 0 h 405"/>
              <a:gd name="T2" fmla="*/ 152 w 265"/>
              <a:gd name="T3" fmla="*/ 0 h 405"/>
              <a:gd name="T4" fmla="*/ 148 w 265"/>
              <a:gd name="T5" fmla="*/ 3 h 405"/>
              <a:gd name="T6" fmla="*/ 1 w 265"/>
              <a:gd name="T7" fmla="*/ 399 h 405"/>
              <a:gd name="T8" fmla="*/ 3 w 265"/>
              <a:gd name="T9" fmla="*/ 405 h 405"/>
              <a:gd name="T10" fmla="*/ 9 w 265"/>
              <a:gd name="T11" fmla="*/ 402 h 405"/>
              <a:gd name="T12" fmla="*/ 155 w 265"/>
              <a:gd name="T13" fmla="*/ 8 h 405"/>
              <a:gd name="T14" fmla="*/ 261 w 265"/>
              <a:gd name="T15" fmla="*/ 8 h 405"/>
              <a:gd name="T16" fmla="*/ 265 w 265"/>
              <a:gd name="T17" fmla="*/ 4 h 405"/>
              <a:gd name="T18" fmla="*/ 261 w 265"/>
              <a:gd name="T19" fmla="*/ 0 h 40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265" h="405">
                <a:moveTo>
                  <a:pt x="261" y="0"/>
                </a:moveTo>
                <a:cubicBezTo>
                  <a:pt x="152" y="0"/>
                  <a:pt x="152" y="0"/>
                  <a:pt x="152" y="0"/>
                </a:cubicBezTo>
                <a:cubicBezTo>
                  <a:pt x="150" y="0"/>
                  <a:pt x="149" y="1"/>
                  <a:pt x="148" y="3"/>
                </a:cubicBezTo>
                <a:cubicBezTo>
                  <a:pt x="1" y="399"/>
                  <a:pt x="1" y="399"/>
                  <a:pt x="1" y="399"/>
                </a:cubicBezTo>
                <a:cubicBezTo>
                  <a:pt x="0" y="401"/>
                  <a:pt x="1" y="404"/>
                  <a:pt x="3" y="405"/>
                </a:cubicBezTo>
                <a:cubicBezTo>
                  <a:pt x="5" y="405"/>
                  <a:pt x="8" y="404"/>
                  <a:pt x="9" y="402"/>
                </a:cubicBezTo>
                <a:cubicBezTo>
                  <a:pt x="155" y="8"/>
                  <a:pt x="155" y="8"/>
                  <a:pt x="155" y="8"/>
                </a:cubicBezTo>
                <a:cubicBezTo>
                  <a:pt x="261" y="8"/>
                  <a:pt x="261" y="8"/>
                  <a:pt x="261" y="8"/>
                </a:cubicBezTo>
                <a:cubicBezTo>
                  <a:pt x="264" y="8"/>
                  <a:pt x="265" y="6"/>
                  <a:pt x="265" y="4"/>
                </a:cubicBezTo>
                <a:cubicBezTo>
                  <a:pt x="265" y="2"/>
                  <a:pt x="264" y="0"/>
                  <a:pt x="261" y="0"/>
                </a:cubicBezTo>
                <a:close/>
              </a:path>
            </a:pathLst>
          </a:custGeom>
          <a:solidFill>
            <a:schemeClr val="accent5"/>
          </a:solidFill>
          <a:ln>
            <a:noFill/>
          </a:ln>
        </p:spPr>
        <p:txBody>
          <a:bodyPr vert="horz" wrap="square" lIns="91440" tIns="45720" rIns="91440" bIns="45720" numCol="1" anchor="t" anchorCtr="0" compatLnSpc="1">
            <a:prstTxWarp prst="textNoShape">
              <a:avLst/>
            </a:prstTxWarp>
          </a:bodyPr>
          <a:lstStyle/>
          <a:p>
            <a:endParaRPr lang="ru-RU"/>
          </a:p>
        </p:txBody>
      </p:sp>
      <p:sp>
        <p:nvSpPr>
          <p:cNvPr id="47" name="Freeform 48"/>
          <p:cNvSpPr>
            <a:spLocks/>
          </p:cNvSpPr>
          <p:nvPr/>
        </p:nvSpPr>
        <p:spPr bwMode="auto">
          <a:xfrm>
            <a:off x="4402138" y="3857625"/>
            <a:ext cx="1008063" cy="1546225"/>
          </a:xfrm>
          <a:custGeom>
            <a:avLst/>
            <a:gdLst>
              <a:gd name="T0" fmla="*/ 4 w 265"/>
              <a:gd name="T1" fmla="*/ 406 h 406"/>
              <a:gd name="T2" fmla="*/ 111 w 265"/>
              <a:gd name="T3" fmla="*/ 406 h 406"/>
              <a:gd name="T4" fmla="*/ 115 w 265"/>
              <a:gd name="T5" fmla="*/ 403 h 406"/>
              <a:gd name="T6" fmla="*/ 265 w 265"/>
              <a:gd name="T7" fmla="*/ 6 h 406"/>
              <a:gd name="T8" fmla="*/ 262 w 265"/>
              <a:gd name="T9" fmla="*/ 1 h 406"/>
              <a:gd name="T10" fmla="*/ 257 w 265"/>
              <a:gd name="T11" fmla="*/ 4 h 406"/>
              <a:gd name="T12" fmla="*/ 109 w 265"/>
              <a:gd name="T13" fmla="*/ 398 h 406"/>
              <a:gd name="T14" fmla="*/ 4 w 265"/>
              <a:gd name="T15" fmla="*/ 398 h 406"/>
              <a:gd name="T16" fmla="*/ 0 w 265"/>
              <a:gd name="T17" fmla="*/ 402 h 406"/>
              <a:gd name="T18" fmla="*/ 4 w 265"/>
              <a:gd name="T19" fmla="*/ 406 h 40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265" h="406">
                <a:moveTo>
                  <a:pt x="4" y="406"/>
                </a:moveTo>
                <a:cubicBezTo>
                  <a:pt x="111" y="406"/>
                  <a:pt x="111" y="406"/>
                  <a:pt x="111" y="406"/>
                </a:cubicBezTo>
                <a:cubicBezTo>
                  <a:pt x="113" y="406"/>
                  <a:pt x="115" y="405"/>
                  <a:pt x="115" y="403"/>
                </a:cubicBezTo>
                <a:cubicBezTo>
                  <a:pt x="265" y="6"/>
                  <a:pt x="265" y="6"/>
                  <a:pt x="265" y="6"/>
                </a:cubicBezTo>
                <a:cubicBezTo>
                  <a:pt x="265" y="4"/>
                  <a:pt x="264" y="2"/>
                  <a:pt x="262" y="1"/>
                </a:cubicBezTo>
                <a:cubicBezTo>
                  <a:pt x="260" y="0"/>
                  <a:pt x="258" y="2"/>
                  <a:pt x="257" y="4"/>
                </a:cubicBezTo>
                <a:cubicBezTo>
                  <a:pt x="109" y="398"/>
                  <a:pt x="109" y="398"/>
                  <a:pt x="109" y="398"/>
                </a:cubicBezTo>
                <a:cubicBezTo>
                  <a:pt x="4" y="398"/>
                  <a:pt x="4" y="398"/>
                  <a:pt x="4" y="398"/>
                </a:cubicBezTo>
                <a:cubicBezTo>
                  <a:pt x="2" y="398"/>
                  <a:pt x="0" y="400"/>
                  <a:pt x="0" y="402"/>
                </a:cubicBezTo>
                <a:cubicBezTo>
                  <a:pt x="0" y="404"/>
                  <a:pt x="2" y="406"/>
                  <a:pt x="4" y="406"/>
                </a:cubicBezTo>
                <a:close/>
              </a:path>
            </a:pathLst>
          </a:custGeom>
          <a:solidFill>
            <a:schemeClr val="accent5"/>
          </a:solidFill>
          <a:ln>
            <a:noFill/>
          </a:ln>
        </p:spPr>
        <p:txBody>
          <a:bodyPr vert="horz" wrap="square" lIns="91440" tIns="45720" rIns="91440" bIns="45720" numCol="1" anchor="t" anchorCtr="0" compatLnSpc="1">
            <a:prstTxWarp prst="textNoShape">
              <a:avLst/>
            </a:prstTxWarp>
          </a:bodyPr>
          <a:lstStyle/>
          <a:p>
            <a:endParaRPr lang="ru-RU"/>
          </a:p>
        </p:txBody>
      </p:sp>
      <p:sp>
        <p:nvSpPr>
          <p:cNvPr id="48" name="Freeform 49"/>
          <p:cNvSpPr>
            <a:spLocks/>
          </p:cNvSpPr>
          <p:nvPr/>
        </p:nvSpPr>
        <p:spPr bwMode="auto">
          <a:xfrm>
            <a:off x="4402138" y="3563938"/>
            <a:ext cx="1008063" cy="544513"/>
          </a:xfrm>
          <a:custGeom>
            <a:avLst/>
            <a:gdLst>
              <a:gd name="T0" fmla="*/ 4 w 265"/>
              <a:gd name="T1" fmla="*/ 143 h 143"/>
              <a:gd name="T2" fmla="*/ 115 w 265"/>
              <a:gd name="T3" fmla="*/ 143 h 143"/>
              <a:gd name="T4" fmla="*/ 117 w 265"/>
              <a:gd name="T5" fmla="*/ 142 h 143"/>
              <a:gd name="T6" fmla="*/ 263 w 265"/>
              <a:gd name="T7" fmla="*/ 8 h 143"/>
              <a:gd name="T8" fmla="*/ 264 w 265"/>
              <a:gd name="T9" fmla="*/ 2 h 143"/>
              <a:gd name="T10" fmla="*/ 258 w 265"/>
              <a:gd name="T11" fmla="*/ 2 h 143"/>
              <a:gd name="T12" fmla="*/ 113 w 265"/>
              <a:gd name="T13" fmla="*/ 135 h 143"/>
              <a:gd name="T14" fmla="*/ 4 w 265"/>
              <a:gd name="T15" fmla="*/ 135 h 143"/>
              <a:gd name="T16" fmla="*/ 0 w 265"/>
              <a:gd name="T17" fmla="*/ 139 h 143"/>
              <a:gd name="T18" fmla="*/ 4 w 265"/>
              <a:gd name="T19" fmla="*/ 143 h 14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265" h="143">
                <a:moveTo>
                  <a:pt x="4" y="143"/>
                </a:moveTo>
                <a:cubicBezTo>
                  <a:pt x="115" y="143"/>
                  <a:pt x="115" y="143"/>
                  <a:pt x="115" y="143"/>
                </a:cubicBezTo>
                <a:cubicBezTo>
                  <a:pt x="116" y="143"/>
                  <a:pt x="117" y="143"/>
                  <a:pt x="117" y="142"/>
                </a:cubicBezTo>
                <a:cubicBezTo>
                  <a:pt x="263" y="8"/>
                  <a:pt x="263" y="8"/>
                  <a:pt x="263" y="8"/>
                </a:cubicBezTo>
                <a:cubicBezTo>
                  <a:pt x="265" y="6"/>
                  <a:pt x="265" y="4"/>
                  <a:pt x="264" y="2"/>
                </a:cubicBezTo>
                <a:cubicBezTo>
                  <a:pt x="262" y="0"/>
                  <a:pt x="260" y="0"/>
                  <a:pt x="258" y="2"/>
                </a:cubicBezTo>
                <a:cubicBezTo>
                  <a:pt x="113" y="135"/>
                  <a:pt x="113" y="135"/>
                  <a:pt x="113" y="135"/>
                </a:cubicBezTo>
                <a:cubicBezTo>
                  <a:pt x="4" y="135"/>
                  <a:pt x="4" y="135"/>
                  <a:pt x="4" y="135"/>
                </a:cubicBezTo>
                <a:cubicBezTo>
                  <a:pt x="2" y="135"/>
                  <a:pt x="0" y="137"/>
                  <a:pt x="0" y="139"/>
                </a:cubicBezTo>
                <a:cubicBezTo>
                  <a:pt x="0" y="141"/>
                  <a:pt x="2" y="143"/>
                  <a:pt x="4" y="143"/>
                </a:cubicBezTo>
                <a:close/>
              </a:path>
            </a:pathLst>
          </a:custGeom>
          <a:solidFill>
            <a:schemeClr val="accent4"/>
          </a:solidFill>
          <a:ln>
            <a:noFill/>
          </a:ln>
        </p:spPr>
        <p:txBody>
          <a:bodyPr vert="horz" wrap="square" lIns="91440" tIns="45720" rIns="91440" bIns="45720" numCol="1" anchor="t" anchorCtr="0" compatLnSpc="1">
            <a:prstTxWarp prst="textNoShape">
              <a:avLst/>
            </a:prstTxWarp>
          </a:bodyPr>
          <a:lstStyle/>
          <a:p>
            <a:endParaRPr lang="ru-RU"/>
          </a:p>
        </p:txBody>
      </p:sp>
      <p:sp>
        <p:nvSpPr>
          <p:cNvPr id="49" name="Freeform 50"/>
          <p:cNvSpPr>
            <a:spLocks/>
          </p:cNvSpPr>
          <p:nvPr/>
        </p:nvSpPr>
        <p:spPr bwMode="auto">
          <a:xfrm>
            <a:off x="4402138" y="2787650"/>
            <a:ext cx="1008063" cy="544513"/>
          </a:xfrm>
          <a:custGeom>
            <a:avLst/>
            <a:gdLst>
              <a:gd name="T0" fmla="*/ 4 w 265"/>
              <a:gd name="T1" fmla="*/ 8 h 143"/>
              <a:gd name="T2" fmla="*/ 112 w 265"/>
              <a:gd name="T3" fmla="*/ 8 h 143"/>
              <a:gd name="T4" fmla="*/ 258 w 265"/>
              <a:gd name="T5" fmla="*/ 141 h 143"/>
              <a:gd name="T6" fmla="*/ 264 w 265"/>
              <a:gd name="T7" fmla="*/ 141 h 143"/>
              <a:gd name="T8" fmla="*/ 263 w 265"/>
              <a:gd name="T9" fmla="*/ 135 h 143"/>
              <a:gd name="T10" fmla="*/ 116 w 265"/>
              <a:gd name="T11" fmla="*/ 1 h 143"/>
              <a:gd name="T12" fmla="*/ 113 w 265"/>
              <a:gd name="T13" fmla="*/ 0 h 143"/>
              <a:gd name="T14" fmla="*/ 4 w 265"/>
              <a:gd name="T15" fmla="*/ 0 h 143"/>
              <a:gd name="T16" fmla="*/ 0 w 265"/>
              <a:gd name="T17" fmla="*/ 4 h 143"/>
              <a:gd name="T18" fmla="*/ 4 w 265"/>
              <a:gd name="T19" fmla="*/ 8 h 14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265" h="143">
                <a:moveTo>
                  <a:pt x="4" y="8"/>
                </a:moveTo>
                <a:cubicBezTo>
                  <a:pt x="112" y="8"/>
                  <a:pt x="112" y="8"/>
                  <a:pt x="112" y="8"/>
                </a:cubicBezTo>
                <a:cubicBezTo>
                  <a:pt x="258" y="141"/>
                  <a:pt x="258" y="141"/>
                  <a:pt x="258" y="141"/>
                </a:cubicBezTo>
                <a:cubicBezTo>
                  <a:pt x="260" y="143"/>
                  <a:pt x="262" y="142"/>
                  <a:pt x="264" y="141"/>
                </a:cubicBezTo>
                <a:cubicBezTo>
                  <a:pt x="265" y="139"/>
                  <a:pt x="265" y="137"/>
                  <a:pt x="263" y="135"/>
                </a:cubicBezTo>
                <a:cubicBezTo>
                  <a:pt x="116" y="1"/>
                  <a:pt x="116" y="1"/>
                  <a:pt x="116" y="1"/>
                </a:cubicBezTo>
                <a:cubicBezTo>
                  <a:pt x="115" y="0"/>
                  <a:pt x="114" y="0"/>
                  <a:pt x="113" y="0"/>
                </a:cubicBezTo>
                <a:cubicBezTo>
                  <a:pt x="4" y="0"/>
                  <a:pt x="4" y="0"/>
                  <a:pt x="4" y="0"/>
                </a:cubicBezTo>
                <a:cubicBezTo>
                  <a:pt x="2" y="0"/>
                  <a:pt x="0" y="1"/>
                  <a:pt x="0" y="4"/>
                </a:cubicBezTo>
                <a:cubicBezTo>
                  <a:pt x="0" y="6"/>
                  <a:pt x="2" y="8"/>
                  <a:pt x="4" y="8"/>
                </a:cubicBezTo>
                <a:close/>
              </a:path>
            </a:pathLst>
          </a:custGeom>
          <a:solidFill>
            <a:schemeClr val="accent3"/>
          </a:solidFill>
          <a:ln>
            <a:noFill/>
          </a:ln>
        </p:spPr>
        <p:txBody>
          <a:bodyPr vert="horz" wrap="square" lIns="91440" tIns="45720" rIns="91440" bIns="45720" numCol="1" anchor="t" anchorCtr="0" compatLnSpc="1">
            <a:prstTxWarp prst="textNoShape">
              <a:avLst/>
            </a:prstTxWarp>
          </a:bodyPr>
          <a:lstStyle/>
          <a:p>
            <a:endParaRPr lang="ru-RU"/>
          </a:p>
        </p:txBody>
      </p:sp>
      <p:sp>
        <p:nvSpPr>
          <p:cNvPr id="50" name="Freeform 51"/>
          <p:cNvSpPr>
            <a:spLocks/>
          </p:cNvSpPr>
          <p:nvPr/>
        </p:nvSpPr>
        <p:spPr bwMode="auto">
          <a:xfrm>
            <a:off x="4418013" y="1492250"/>
            <a:ext cx="992188" cy="1530350"/>
          </a:xfrm>
          <a:custGeom>
            <a:avLst/>
            <a:gdLst>
              <a:gd name="T0" fmla="*/ 0 w 625"/>
              <a:gd name="T1" fmla="*/ 19 h 964"/>
              <a:gd name="T2" fmla="*/ 256 w 625"/>
              <a:gd name="T3" fmla="*/ 19 h 964"/>
              <a:gd name="T4" fmla="*/ 606 w 625"/>
              <a:gd name="T5" fmla="*/ 964 h 964"/>
              <a:gd name="T6" fmla="*/ 625 w 625"/>
              <a:gd name="T7" fmla="*/ 957 h 964"/>
              <a:gd name="T8" fmla="*/ 268 w 625"/>
              <a:gd name="T9" fmla="*/ 0 h 964"/>
              <a:gd name="T10" fmla="*/ 0 w 625"/>
              <a:gd name="T11" fmla="*/ 0 h 964"/>
              <a:gd name="T12" fmla="*/ 0 w 625"/>
              <a:gd name="T13" fmla="*/ 19 h 964"/>
              <a:gd name="T14" fmla="*/ 0 w 625"/>
              <a:gd name="T15" fmla="*/ 19 h 96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625" h="964">
                <a:moveTo>
                  <a:pt x="0" y="19"/>
                </a:moveTo>
                <a:lnTo>
                  <a:pt x="256" y="19"/>
                </a:lnTo>
                <a:lnTo>
                  <a:pt x="606" y="964"/>
                </a:lnTo>
                <a:lnTo>
                  <a:pt x="625" y="957"/>
                </a:lnTo>
                <a:lnTo>
                  <a:pt x="268" y="0"/>
                </a:lnTo>
                <a:lnTo>
                  <a:pt x="0" y="0"/>
                </a:lnTo>
                <a:lnTo>
                  <a:pt x="0" y="19"/>
                </a:lnTo>
                <a:lnTo>
                  <a:pt x="0" y="19"/>
                </a:lnTo>
                <a:close/>
              </a:path>
            </a:pathLst>
          </a:custGeom>
          <a:solidFill>
            <a:schemeClr val="accent3">
              <a:lumMod val="60000"/>
              <a:lumOff val="40000"/>
            </a:schemeClr>
          </a:solidFill>
          <a:ln>
            <a:noFill/>
          </a:ln>
        </p:spPr>
        <p:txBody>
          <a:bodyPr vert="horz" wrap="square" lIns="91440" tIns="45720" rIns="91440" bIns="45720" numCol="1" anchor="t" anchorCtr="0" compatLnSpc="1">
            <a:prstTxWarp prst="textNoShape">
              <a:avLst/>
            </a:prstTxWarp>
          </a:bodyPr>
          <a:lstStyle/>
          <a:p>
            <a:endParaRPr lang="ru-RU"/>
          </a:p>
        </p:txBody>
      </p:sp>
      <p:grpSp>
        <p:nvGrpSpPr>
          <p:cNvPr id="13362" name="Group 13361"/>
          <p:cNvGrpSpPr/>
          <p:nvPr/>
        </p:nvGrpSpPr>
        <p:grpSpPr>
          <a:xfrm>
            <a:off x="5665788" y="3457575"/>
            <a:ext cx="1042988" cy="1816101"/>
            <a:chOff x="5665788" y="3457575"/>
            <a:chExt cx="1042988" cy="1816101"/>
          </a:xfrm>
        </p:grpSpPr>
        <p:sp>
          <p:nvSpPr>
            <p:cNvPr id="51" name="Freeform 52"/>
            <p:cNvSpPr>
              <a:spLocks/>
            </p:cNvSpPr>
            <p:nvPr/>
          </p:nvSpPr>
          <p:spPr bwMode="auto">
            <a:xfrm>
              <a:off x="5665788" y="3457575"/>
              <a:ext cx="996950" cy="1187450"/>
            </a:xfrm>
            <a:custGeom>
              <a:avLst/>
              <a:gdLst>
                <a:gd name="T0" fmla="*/ 262 w 262"/>
                <a:gd name="T1" fmla="*/ 135 h 312"/>
                <a:gd name="T2" fmla="*/ 262 w 262"/>
                <a:gd name="T3" fmla="*/ 269 h 312"/>
                <a:gd name="T4" fmla="*/ 255 w 262"/>
                <a:gd name="T5" fmla="*/ 284 h 312"/>
                <a:gd name="T6" fmla="*/ 248 w 262"/>
                <a:gd name="T7" fmla="*/ 312 h 312"/>
                <a:gd name="T8" fmla="*/ 240 w 262"/>
                <a:gd name="T9" fmla="*/ 312 h 312"/>
                <a:gd name="T10" fmla="*/ 94 w 262"/>
                <a:gd name="T11" fmla="*/ 312 h 312"/>
                <a:gd name="T12" fmla="*/ 86 w 262"/>
                <a:gd name="T13" fmla="*/ 296 h 312"/>
                <a:gd name="T14" fmla="*/ 67 w 262"/>
                <a:gd name="T15" fmla="*/ 277 h 312"/>
                <a:gd name="T16" fmla="*/ 50 w 262"/>
                <a:gd name="T17" fmla="*/ 250 h 312"/>
                <a:gd name="T18" fmla="*/ 42 w 262"/>
                <a:gd name="T19" fmla="*/ 237 h 312"/>
                <a:gd name="T20" fmla="*/ 35 w 262"/>
                <a:gd name="T21" fmla="*/ 224 h 312"/>
                <a:gd name="T22" fmla="*/ 33 w 262"/>
                <a:gd name="T23" fmla="*/ 213 h 312"/>
                <a:gd name="T24" fmla="*/ 30 w 262"/>
                <a:gd name="T25" fmla="*/ 209 h 312"/>
                <a:gd name="T26" fmla="*/ 24 w 262"/>
                <a:gd name="T27" fmla="*/ 203 h 312"/>
                <a:gd name="T28" fmla="*/ 2 w 262"/>
                <a:gd name="T29" fmla="*/ 181 h 312"/>
                <a:gd name="T30" fmla="*/ 0 w 262"/>
                <a:gd name="T31" fmla="*/ 176 h 312"/>
                <a:gd name="T32" fmla="*/ 0 w 262"/>
                <a:gd name="T33" fmla="*/ 174 h 312"/>
                <a:gd name="T34" fmla="*/ 12 w 262"/>
                <a:gd name="T35" fmla="*/ 159 h 312"/>
                <a:gd name="T36" fmla="*/ 69 w 262"/>
                <a:gd name="T37" fmla="*/ 181 h 312"/>
                <a:gd name="T38" fmla="*/ 85 w 262"/>
                <a:gd name="T39" fmla="*/ 207 h 312"/>
                <a:gd name="T40" fmla="*/ 85 w 262"/>
                <a:gd name="T41" fmla="*/ 22 h 312"/>
                <a:gd name="T42" fmla="*/ 107 w 262"/>
                <a:gd name="T43" fmla="*/ 0 h 312"/>
                <a:gd name="T44" fmla="*/ 129 w 262"/>
                <a:gd name="T45" fmla="*/ 22 h 312"/>
                <a:gd name="T46" fmla="*/ 129 w 262"/>
                <a:gd name="T47" fmla="*/ 115 h 312"/>
                <a:gd name="T48" fmla="*/ 151 w 262"/>
                <a:gd name="T49" fmla="*/ 93 h 312"/>
                <a:gd name="T50" fmla="*/ 173 w 262"/>
                <a:gd name="T51" fmla="*/ 115 h 312"/>
                <a:gd name="T52" fmla="*/ 173 w 262"/>
                <a:gd name="T53" fmla="*/ 126 h 312"/>
                <a:gd name="T54" fmla="*/ 195 w 262"/>
                <a:gd name="T55" fmla="*/ 104 h 312"/>
                <a:gd name="T56" fmla="*/ 218 w 262"/>
                <a:gd name="T57" fmla="*/ 126 h 312"/>
                <a:gd name="T58" fmla="*/ 218 w 262"/>
                <a:gd name="T59" fmla="*/ 135 h 312"/>
                <a:gd name="T60" fmla="*/ 240 w 262"/>
                <a:gd name="T61" fmla="*/ 113 h 312"/>
                <a:gd name="T62" fmla="*/ 262 w 262"/>
                <a:gd name="T63" fmla="*/ 135 h 31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Lst>
              <a:rect l="0" t="0" r="r" b="b"/>
              <a:pathLst>
                <a:path w="262" h="312">
                  <a:moveTo>
                    <a:pt x="262" y="135"/>
                  </a:moveTo>
                  <a:cubicBezTo>
                    <a:pt x="262" y="269"/>
                    <a:pt x="262" y="269"/>
                    <a:pt x="262" y="269"/>
                  </a:cubicBezTo>
                  <a:cubicBezTo>
                    <a:pt x="262" y="274"/>
                    <a:pt x="260" y="279"/>
                    <a:pt x="255" y="284"/>
                  </a:cubicBezTo>
                  <a:cubicBezTo>
                    <a:pt x="250" y="290"/>
                    <a:pt x="248" y="312"/>
                    <a:pt x="248" y="312"/>
                  </a:cubicBezTo>
                  <a:cubicBezTo>
                    <a:pt x="248" y="312"/>
                    <a:pt x="245" y="312"/>
                    <a:pt x="240" y="312"/>
                  </a:cubicBezTo>
                  <a:cubicBezTo>
                    <a:pt x="94" y="312"/>
                    <a:pt x="94" y="312"/>
                    <a:pt x="94" y="312"/>
                  </a:cubicBezTo>
                  <a:cubicBezTo>
                    <a:pt x="94" y="304"/>
                    <a:pt x="88" y="298"/>
                    <a:pt x="86" y="296"/>
                  </a:cubicBezTo>
                  <a:cubicBezTo>
                    <a:pt x="79" y="292"/>
                    <a:pt x="73" y="286"/>
                    <a:pt x="67" y="277"/>
                  </a:cubicBezTo>
                  <a:cubicBezTo>
                    <a:pt x="62" y="268"/>
                    <a:pt x="56" y="258"/>
                    <a:pt x="50" y="250"/>
                  </a:cubicBezTo>
                  <a:cubicBezTo>
                    <a:pt x="46" y="245"/>
                    <a:pt x="45" y="244"/>
                    <a:pt x="42" y="237"/>
                  </a:cubicBezTo>
                  <a:cubicBezTo>
                    <a:pt x="39" y="232"/>
                    <a:pt x="36" y="229"/>
                    <a:pt x="35" y="224"/>
                  </a:cubicBezTo>
                  <a:cubicBezTo>
                    <a:pt x="35" y="220"/>
                    <a:pt x="34" y="216"/>
                    <a:pt x="33" y="213"/>
                  </a:cubicBezTo>
                  <a:cubicBezTo>
                    <a:pt x="32" y="212"/>
                    <a:pt x="31" y="210"/>
                    <a:pt x="30" y="209"/>
                  </a:cubicBezTo>
                  <a:cubicBezTo>
                    <a:pt x="29" y="207"/>
                    <a:pt x="27" y="205"/>
                    <a:pt x="24" y="203"/>
                  </a:cubicBezTo>
                  <a:cubicBezTo>
                    <a:pt x="16" y="196"/>
                    <a:pt x="7" y="188"/>
                    <a:pt x="2" y="181"/>
                  </a:cubicBezTo>
                  <a:cubicBezTo>
                    <a:pt x="1" y="180"/>
                    <a:pt x="0" y="178"/>
                    <a:pt x="0" y="176"/>
                  </a:cubicBezTo>
                  <a:cubicBezTo>
                    <a:pt x="0" y="175"/>
                    <a:pt x="0" y="174"/>
                    <a:pt x="0" y="174"/>
                  </a:cubicBezTo>
                  <a:cubicBezTo>
                    <a:pt x="0" y="169"/>
                    <a:pt x="4" y="164"/>
                    <a:pt x="12" y="159"/>
                  </a:cubicBezTo>
                  <a:cubicBezTo>
                    <a:pt x="34" y="146"/>
                    <a:pt x="55" y="162"/>
                    <a:pt x="69" y="181"/>
                  </a:cubicBezTo>
                  <a:cubicBezTo>
                    <a:pt x="73" y="187"/>
                    <a:pt x="79" y="197"/>
                    <a:pt x="85" y="207"/>
                  </a:cubicBezTo>
                  <a:cubicBezTo>
                    <a:pt x="85" y="22"/>
                    <a:pt x="85" y="22"/>
                    <a:pt x="85" y="22"/>
                  </a:cubicBezTo>
                  <a:cubicBezTo>
                    <a:pt x="85" y="10"/>
                    <a:pt x="95" y="0"/>
                    <a:pt x="107" y="0"/>
                  </a:cubicBezTo>
                  <a:cubicBezTo>
                    <a:pt x="119" y="0"/>
                    <a:pt x="129" y="10"/>
                    <a:pt x="129" y="22"/>
                  </a:cubicBezTo>
                  <a:cubicBezTo>
                    <a:pt x="129" y="115"/>
                    <a:pt x="129" y="115"/>
                    <a:pt x="129" y="115"/>
                  </a:cubicBezTo>
                  <a:cubicBezTo>
                    <a:pt x="129" y="103"/>
                    <a:pt x="139" y="93"/>
                    <a:pt x="151" y="93"/>
                  </a:cubicBezTo>
                  <a:cubicBezTo>
                    <a:pt x="163" y="93"/>
                    <a:pt x="173" y="103"/>
                    <a:pt x="173" y="115"/>
                  </a:cubicBezTo>
                  <a:cubicBezTo>
                    <a:pt x="173" y="126"/>
                    <a:pt x="173" y="126"/>
                    <a:pt x="173" y="126"/>
                  </a:cubicBezTo>
                  <a:cubicBezTo>
                    <a:pt x="173" y="114"/>
                    <a:pt x="183" y="104"/>
                    <a:pt x="195" y="104"/>
                  </a:cubicBezTo>
                  <a:cubicBezTo>
                    <a:pt x="208" y="104"/>
                    <a:pt x="218" y="114"/>
                    <a:pt x="218" y="126"/>
                  </a:cubicBezTo>
                  <a:cubicBezTo>
                    <a:pt x="218" y="135"/>
                    <a:pt x="218" y="135"/>
                    <a:pt x="218" y="135"/>
                  </a:cubicBezTo>
                  <a:cubicBezTo>
                    <a:pt x="218" y="123"/>
                    <a:pt x="227" y="113"/>
                    <a:pt x="240" y="113"/>
                  </a:cubicBezTo>
                  <a:cubicBezTo>
                    <a:pt x="252" y="113"/>
                    <a:pt x="262" y="123"/>
                    <a:pt x="262" y="135"/>
                  </a:cubicBezTo>
                  <a:close/>
                </a:path>
              </a:pathLst>
            </a:custGeom>
            <a:solidFill>
              <a:srgbClr val="FCD0B9"/>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ru-RU"/>
            </a:p>
          </p:txBody>
        </p:sp>
        <p:sp>
          <p:nvSpPr>
            <p:cNvPr id="52" name="Freeform 53"/>
            <p:cNvSpPr>
              <a:spLocks/>
            </p:cNvSpPr>
            <p:nvPr/>
          </p:nvSpPr>
          <p:spPr bwMode="auto">
            <a:xfrm>
              <a:off x="5665788" y="4062413"/>
              <a:ext cx="422275" cy="582613"/>
            </a:xfrm>
            <a:custGeom>
              <a:avLst/>
              <a:gdLst>
                <a:gd name="T0" fmla="*/ 102 w 111"/>
                <a:gd name="T1" fmla="*/ 136 h 153"/>
                <a:gd name="T2" fmla="*/ 83 w 111"/>
                <a:gd name="T3" fmla="*/ 116 h 153"/>
                <a:gd name="T4" fmla="*/ 64 w 111"/>
                <a:gd name="T5" fmla="*/ 87 h 153"/>
                <a:gd name="T6" fmla="*/ 55 w 111"/>
                <a:gd name="T7" fmla="*/ 74 h 153"/>
                <a:gd name="T8" fmla="*/ 48 w 111"/>
                <a:gd name="T9" fmla="*/ 59 h 153"/>
                <a:gd name="T10" fmla="*/ 45 w 111"/>
                <a:gd name="T11" fmla="*/ 48 h 153"/>
                <a:gd name="T12" fmla="*/ 43 w 111"/>
                <a:gd name="T13" fmla="*/ 44 h 153"/>
                <a:gd name="T14" fmla="*/ 37 w 111"/>
                <a:gd name="T15" fmla="*/ 37 h 153"/>
                <a:gd name="T16" fmla="*/ 13 w 111"/>
                <a:gd name="T17" fmla="*/ 14 h 153"/>
                <a:gd name="T18" fmla="*/ 11 w 111"/>
                <a:gd name="T19" fmla="*/ 8 h 153"/>
                <a:gd name="T20" fmla="*/ 10 w 111"/>
                <a:gd name="T21" fmla="*/ 6 h 153"/>
                <a:gd name="T22" fmla="*/ 13 w 111"/>
                <a:gd name="T23" fmla="*/ 0 h 153"/>
                <a:gd name="T24" fmla="*/ 12 w 111"/>
                <a:gd name="T25" fmla="*/ 0 h 153"/>
                <a:gd name="T26" fmla="*/ 0 w 111"/>
                <a:gd name="T27" fmla="*/ 15 h 153"/>
                <a:gd name="T28" fmla="*/ 0 w 111"/>
                <a:gd name="T29" fmla="*/ 17 h 153"/>
                <a:gd name="T30" fmla="*/ 2 w 111"/>
                <a:gd name="T31" fmla="*/ 22 h 153"/>
                <a:gd name="T32" fmla="*/ 24 w 111"/>
                <a:gd name="T33" fmla="*/ 44 h 153"/>
                <a:gd name="T34" fmla="*/ 30 w 111"/>
                <a:gd name="T35" fmla="*/ 50 h 153"/>
                <a:gd name="T36" fmla="*/ 33 w 111"/>
                <a:gd name="T37" fmla="*/ 54 h 153"/>
                <a:gd name="T38" fmla="*/ 35 w 111"/>
                <a:gd name="T39" fmla="*/ 65 h 153"/>
                <a:gd name="T40" fmla="*/ 42 w 111"/>
                <a:gd name="T41" fmla="*/ 78 h 153"/>
                <a:gd name="T42" fmla="*/ 50 w 111"/>
                <a:gd name="T43" fmla="*/ 91 h 153"/>
                <a:gd name="T44" fmla="*/ 67 w 111"/>
                <a:gd name="T45" fmla="*/ 118 h 153"/>
                <a:gd name="T46" fmla="*/ 86 w 111"/>
                <a:gd name="T47" fmla="*/ 137 h 153"/>
                <a:gd name="T48" fmla="*/ 94 w 111"/>
                <a:gd name="T49" fmla="*/ 153 h 153"/>
                <a:gd name="T50" fmla="*/ 111 w 111"/>
                <a:gd name="T51" fmla="*/ 153 h 153"/>
                <a:gd name="T52" fmla="*/ 102 w 111"/>
                <a:gd name="T53" fmla="*/ 136 h 15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Lst>
              <a:rect l="0" t="0" r="r" b="b"/>
              <a:pathLst>
                <a:path w="111" h="153">
                  <a:moveTo>
                    <a:pt x="102" y="136"/>
                  </a:moveTo>
                  <a:cubicBezTo>
                    <a:pt x="95" y="132"/>
                    <a:pt x="88" y="126"/>
                    <a:pt x="83" y="116"/>
                  </a:cubicBezTo>
                  <a:cubicBezTo>
                    <a:pt x="77" y="106"/>
                    <a:pt x="70" y="96"/>
                    <a:pt x="64" y="87"/>
                  </a:cubicBezTo>
                  <a:cubicBezTo>
                    <a:pt x="60" y="82"/>
                    <a:pt x="59" y="81"/>
                    <a:pt x="55" y="74"/>
                  </a:cubicBezTo>
                  <a:cubicBezTo>
                    <a:pt x="53" y="68"/>
                    <a:pt x="49" y="65"/>
                    <a:pt x="48" y="59"/>
                  </a:cubicBezTo>
                  <a:cubicBezTo>
                    <a:pt x="48" y="55"/>
                    <a:pt x="47" y="51"/>
                    <a:pt x="45" y="48"/>
                  </a:cubicBezTo>
                  <a:cubicBezTo>
                    <a:pt x="45" y="46"/>
                    <a:pt x="44" y="45"/>
                    <a:pt x="43" y="44"/>
                  </a:cubicBezTo>
                  <a:cubicBezTo>
                    <a:pt x="41" y="41"/>
                    <a:pt x="39" y="39"/>
                    <a:pt x="37" y="37"/>
                  </a:cubicBezTo>
                  <a:cubicBezTo>
                    <a:pt x="28" y="30"/>
                    <a:pt x="19" y="22"/>
                    <a:pt x="13" y="14"/>
                  </a:cubicBezTo>
                  <a:cubicBezTo>
                    <a:pt x="12" y="12"/>
                    <a:pt x="11" y="10"/>
                    <a:pt x="11" y="8"/>
                  </a:cubicBezTo>
                  <a:cubicBezTo>
                    <a:pt x="10" y="7"/>
                    <a:pt x="10" y="7"/>
                    <a:pt x="10" y="6"/>
                  </a:cubicBezTo>
                  <a:cubicBezTo>
                    <a:pt x="11" y="4"/>
                    <a:pt x="11" y="2"/>
                    <a:pt x="13" y="0"/>
                  </a:cubicBezTo>
                  <a:cubicBezTo>
                    <a:pt x="12" y="0"/>
                    <a:pt x="12" y="0"/>
                    <a:pt x="12" y="0"/>
                  </a:cubicBezTo>
                  <a:cubicBezTo>
                    <a:pt x="4" y="5"/>
                    <a:pt x="0" y="10"/>
                    <a:pt x="0" y="15"/>
                  </a:cubicBezTo>
                  <a:cubicBezTo>
                    <a:pt x="0" y="15"/>
                    <a:pt x="0" y="16"/>
                    <a:pt x="0" y="17"/>
                  </a:cubicBezTo>
                  <a:cubicBezTo>
                    <a:pt x="0" y="19"/>
                    <a:pt x="1" y="21"/>
                    <a:pt x="2" y="22"/>
                  </a:cubicBezTo>
                  <a:cubicBezTo>
                    <a:pt x="7" y="29"/>
                    <a:pt x="16" y="37"/>
                    <a:pt x="24" y="44"/>
                  </a:cubicBezTo>
                  <a:cubicBezTo>
                    <a:pt x="27" y="46"/>
                    <a:pt x="29" y="48"/>
                    <a:pt x="30" y="50"/>
                  </a:cubicBezTo>
                  <a:cubicBezTo>
                    <a:pt x="31" y="51"/>
                    <a:pt x="32" y="53"/>
                    <a:pt x="33" y="54"/>
                  </a:cubicBezTo>
                  <a:cubicBezTo>
                    <a:pt x="34" y="57"/>
                    <a:pt x="35" y="61"/>
                    <a:pt x="35" y="65"/>
                  </a:cubicBezTo>
                  <a:cubicBezTo>
                    <a:pt x="36" y="70"/>
                    <a:pt x="39" y="73"/>
                    <a:pt x="42" y="78"/>
                  </a:cubicBezTo>
                  <a:cubicBezTo>
                    <a:pt x="45" y="85"/>
                    <a:pt x="46" y="86"/>
                    <a:pt x="50" y="91"/>
                  </a:cubicBezTo>
                  <a:cubicBezTo>
                    <a:pt x="56" y="99"/>
                    <a:pt x="62" y="109"/>
                    <a:pt x="67" y="118"/>
                  </a:cubicBezTo>
                  <a:cubicBezTo>
                    <a:pt x="73" y="127"/>
                    <a:pt x="79" y="133"/>
                    <a:pt x="86" y="137"/>
                  </a:cubicBezTo>
                  <a:cubicBezTo>
                    <a:pt x="88" y="139"/>
                    <a:pt x="94" y="145"/>
                    <a:pt x="94" y="153"/>
                  </a:cubicBezTo>
                  <a:cubicBezTo>
                    <a:pt x="111" y="153"/>
                    <a:pt x="111" y="153"/>
                    <a:pt x="111" y="153"/>
                  </a:cubicBezTo>
                  <a:cubicBezTo>
                    <a:pt x="110" y="145"/>
                    <a:pt x="105" y="138"/>
                    <a:pt x="102" y="136"/>
                  </a:cubicBezTo>
                  <a:close/>
                </a:path>
              </a:pathLst>
            </a:custGeom>
            <a:solidFill>
              <a:srgbClr val="F0B292"/>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ru-RU"/>
            </a:p>
          </p:txBody>
        </p:sp>
        <p:sp>
          <p:nvSpPr>
            <p:cNvPr id="53" name="Freeform 54"/>
            <p:cNvSpPr>
              <a:spLocks/>
            </p:cNvSpPr>
            <p:nvPr/>
          </p:nvSpPr>
          <p:spPr bwMode="auto">
            <a:xfrm>
              <a:off x="6453188" y="3863975"/>
              <a:ext cx="42863" cy="236538"/>
            </a:xfrm>
            <a:custGeom>
              <a:avLst/>
              <a:gdLst>
                <a:gd name="T0" fmla="*/ 11 w 11"/>
                <a:gd name="T1" fmla="*/ 28 h 62"/>
                <a:gd name="T2" fmla="*/ 11 w 11"/>
                <a:gd name="T3" fmla="*/ 19 h 62"/>
                <a:gd name="T4" fmla="*/ 0 w 11"/>
                <a:gd name="T5" fmla="*/ 0 h 62"/>
                <a:gd name="T6" fmla="*/ 6 w 11"/>
                <a:gd name="T7" fmla="*/ 15 h 62"/>
                <a:gd name="T8" fmla="*/ 6 w 11"/>
                <a:gd name="T9" fmla="*/ 24 h 62"/>
                <a:gd name="T10" fmla="*/ 6 w 11"/>
                <a:gd name="T11" fmla="*/ 62 h 62"/>
                <a:gd name="T12" fmla="*/ 11 w 11"/>
                <a:gd name="T13" fmla="*/ 62 h 62"/>
                <a:gd name="T14" fmla="*/ 11 w 11"/>
                <a:gd name="T15" fmla="*/ 28 h 62"/>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 h="62">
                  <a:moveTo>
                    <a:pt x="11" y="28"/>
                  </a:moveTo>
                  <a:cubicBezTo>
                    <a:pt x="11" y="19"/>
                    <a:pt x="11" y="19"/>
                    <a:pt x="11" y="19"/>
                  </a:cubicBezTo>
                  <a:cubicBezTo>
                    <a:pt x="11" y="11"/>
                    <a:pt x="6" y="4"/>
                    <a:pt x="0" y="0"/>
                  </a:cubicBezTo>
                  <a:cubicBezTo>
                    <a:pt x="3" y="4"/>
                    <a:pt x="6" y="9"/>
                    <a:pt x="6" y="15"/>
                  </a:cubicBezTo>
                  <a:cubicBezTo>
                    <a:pt x="6" y="24"/>
                    <a:pt x="6" y="24"/>
                    <a:pt x="6" y="24"/>
                  </a:cubicBezTo>
                  <a:cubicBezTo>
                    <a:pt x="6" y="62"/>
                    <a:pt x="6" y="62"/>
                    <a:pt x="6" y="62"/>
                  </a:cubicBezTo>
                  <a:cubicBezTo>
                    <a:pt x="7" y="62"/>
                    <a:pt x="9" y="62"/>
                    <a:pt x="11" y="62"/>
                  </a:cubicBezTo>
                  <a:lnTo>
                    <a:pt x="11" y="28"/>
                  </a:lnTo>
                  <a:close/>
                </a:path>
              </a:pathLst>
            </a:custGeom>
            <a:solidFill>
              <a:srgbClr val="FDE0C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ru-RU"/>
            </a:p>
          </p:txBody>
        </p:sp>
        <p:sp>
          <p:nvSpPr>
            <p:cNvPr id="54" name="Freeform 55"/>
            <p:cNvSpPr>
              <a:spLocks/>
            </p:cNvSpPr>
            <p:nvPr/>
          </p:nvSpPr>
          <p:spPr bwMode="auto">
            <a:xfrm>
              <a:off x="6496050" y="3895725"/>
              <a:ext cx="52388" cy="204788"/>
            </a:xfrm>
            <a:custGeom>
              <a:avLst/>
              <a:gdLst>
                <a:gd name="T0" fmla="*/ 14 w 14"/>
                <a:gd name="T1" fmla="*/ 0 h 54"/>
                <a:gd name="T2" fmla="*/ 0 w 14"/>
                <a:gd name="T3" fmla="*/ 20 h 54"/>
                <a:gd name="T4" fmla="*/ 0 w 14"/>
                <a:gd name="T5" fmla="*/ 54 h 54"/>
                <a:gd name="T6" fmla="*/ 3 w 14"/>
                <a:gd name="T7" fmla="*/ 54 h 54"/>
                <a:gd name="T8" fmla="*/ 7 w 14"/>
                <a:gd name="T9" fmla="*/ 54 h 54"/>
                <a:gd name="T10" fmla="*/ 7 w 14"/>
                <a:gd name="T11" fmla="*/ 16 h 54"/>
                <a:gd name="T12" fmla="*/ 14 w 14"/>
                <a:gd name="T13" fmla="*/ 0 h 54"/>
              </a:gdLst>
              <a:ahLst/>
              <a:cxnLst>
                <a:cxn ang="0">
                  <a:pos x="T0" y="T1"/>
                </a:cxn>
                <a:cxn ang="0">
                  <a:pos x="T2" y="T3"/>
                </a:cxn>
                <a:cxn ang="0">
                  <a:pos x="T4" y="T5"/>
                </a:cxn>
                <a:cxn ang="0">
                  <a:pos x="T6" y="T7"/>
                </a:cxn>
                <a:cxn ang="0">
                  <a:pos x="T8" y="T9"/>
                </a:cxn>
                <a:cxn ang="0">
                  <a:pos x="T10" y="T11"/>
                </a:cxn>
                <a:cxn ang="0">
                  <a:pos x="T12" y="T13"/>
                </a:cxn>
              </a:cxnLst>
              <a:rect l="0" t="0" r="r" b="b"/>
              <a:pathLst>
                <a:path w="14" h="54">
                  <a:moveTo>
                    <a:pt x="14" y="0"/>
                  </a:moveTo>
                  <a:cubicBezTo>
                    <a:pt x="6" y="3"/>
                    <a:pt x="0" y="11"/>
                    <a:pt x="0" y="20"/>
                  </a:cubicBezTo>
                  <a:cubicBezTo>
                    <a:pt x="0" y="54"/>
                    <a:pt x="0" y="54"/>
                    <a:pt x="0" y="54"/>
                  </a:cubicBezTo>
                  <a:cubicBezTo>
                    <a:pt x="1" y="54"/>
                    <a:pt x="2" y="54"/>
                    <a:pt x="3" y="54"/>
                  </a:cubicBezTo>
                  <a:cubicBezTo>
                    <a:pt x="4" y="54"/>
                    <a:pt x="5" y="54"/>
                    <a:pt x="7" y="54"/>
                  </a:cubicBezTo>
                  <a:cubicBezTo>
                    <a:pt x="7" y="16"/>
                    <a:pt x="7" y="16"/>
                    <a:pt x="7" y="16"/>
                  </a:cubicBezTo>
                  <a:cubicBezTo>
                    <a:pt x="7" y="9"/>
                    <a:pt x="10" y="4"/>
                    <a:pt x="14" y="0"/>
                  </a:cubicBezTo>
                  <a:close/>
                </a:path>
              </a:pathLst>
            </a:custGeom>
            <a:solidFill>
              <a:srgbClr val="F0B292"/>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ru-RU"/>
            </a:p>
          </p:txBody>
        </p:sp>
        <p:sp>
          <p:nvSpPr>
            <p:cNvPr id="55" name="Freeform 56"/>
            <p:cNvSpPr>
              <a:spLocks/>
            </p:cNvSpPr>
            <p:nvPr/>
          </p:nvSpPr>
          <p:spPr bwMode="auto">
            <a:xfrm>
              <a:off x="6262688" y="3814763"/>
              <a:ext cx="61913" cy="277813"/>
            </a:xfrm>
            <a:custGeom>
              <a:avLst/>
              <a:gdLst>
                <a:gd name="T0" fmla="*/ 16 w 16"/>
                <a:gd name="T1" fmla="*/ 32 h 73"/>
                <a:gd name="T2" fmla="*/ 16 w 16"/>
                <a:gd name="T3" fmla="*/ 21 h 73"/>
                <a:gd name="T4" fmla="*/ 0 w 16"/>
                <a:gd name="T5" fmla="*/ 0 h 73"/>
                <a:gd name="T6" fmla="*/ 11 w 16"/>
                <a:gd name="T7" fmla="*/ 19 h 73"/>
                <a:gd name="T8" fmla="*/ 11 w 16"/>
                <a:gd name="T9" fmla="*/ 30 h 73"/>
                <a:gd name="T10" fmla="*/ 11 w 16"/>
                <a:gd name="T11" fmla="*/ 72 h 73"/>
                <a:gd name="T12" fmla="*/ 16 w 16"/>
                <a:gd name="T13" fmla="*/ 73 h 73"/>
                <a:gd name="T14" fmla="*/ 16 w 16"/>
                <a:gd name="T15" fmla="*/ 32 h 73"/>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6" h="73">
                  <a:moveTo>
                    <a:pt x="16" y="32"/>
                  </a:moveTo>
                  <a:cubicBezTo>
                    <a:pt x="16" y="21"/>
                    <a:pt x="16" y="21"/>
                    <a:pt x="16" y="21"/>
                  </a:cubicBezTo>
                  <a:cubicBezTo>
                    <a:pt x="16" y="11"/>
                    <a:pt x="9" y="2"/>
                    <a:pt x="0" y="0"/>
                  </a:cubicBezTo>
                  <a:cubicBezTo>
                    <a:pt x="6" y="4"/>
                    <a:pt x="11" y="11"/>
                    <a:pt x="11" y="19"/>
                  </a:cubicBezTo>
                  <a:cubicBezTo>
                    <a:pt x="11" y="30"/>
                    <a:pt x="11" y="30"/>
                    <a:pt x="11" y="30"/>
                  </a:cubicBezTo>
                  <a:cubicBezTo>
                    <a:pt x="11" y="72"/>
                    <a:pt x="11" y="72"/>
                    <a:pt x="11" y="72"/>
                  </a:cubicBezTo>
                  <a:cubicBezTo>
                    <a:pt x="13" y="73"/>
                    <a:pt x="14" y="73"/>
                    <a:pt x="16" y="73"/>
                  </a:cubicBezTo>
                  <a:lnTo>
                    <a:pt x="16" y="32"/>
                  </a:lnTo>
                  <a:close/>
                </a:path>
              </a:pathLst>
            </a:custGeom>
            <a:solidFill>
              <a:srgbClr val="FDE0C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ru-RU"/>
            </a:p>
          </p:txBody>
        </p:sp>
        <p:sp>
          <p:nvSpPr>
            <p:cNvPr id="56" name="Freeform 57"/>
            <p:cNvSpPr>
              <a:spLocks/>
            </p:cNvSpPr>
            <p:nvPr/>
          </p:nvSpPr>
          <p:spPr bwMode="auto">
            <a:xfrm>
              <a:off x="6324600" y="3863975"/>
              <a:ext cx="41275" cy="228600"/>
            </a:xfrm>
            <a:custGeom>
              <a:avLst/>
              <a:gdLst>
                <a:gd name="T0" fmla="*/ 7 w 11"/>
                <a:gd name="T1" fmla="*/ 60 h 60"/>
                <a:gd name="T2" fmla="*/ 7 w 11"/>
                <a:gd name="T3" fmla="*/ 14 h 60"/>
                <a:gd name="T4" fmla="*/ 11 w 11"/>
                <a:gd name="T5" fmla="*/ 0 h 60"/>
                <a:gd name="T6" fmla="*/ 0 w 11"/>
                <a:gd name="T7" fmla="*/ 19 h 60"/>
                <a:gd name="T8" fmla="*/ 0 w 11"/>
                <a:gd name="T9" fmla="*/ 60 h 60"/>
                <a:gd name="T10" fmla="*/ 7 w 11"/>
                <a:gd name="T11" fmla="*/ 60 h 60"/>
              </a:gdLst>
              <a:ahLst/>
              <a:cxnLst>
                <a:cxn ang="0">
                  <a:pos x="T0" y="T1"/>
                </a:cxn>
                <a:cxn ang="0">
                  <a:pos x="T2" y="T3"/>
                </a:cxn>
                <a:cxn ang="0">
                  <a:pos x="T4" y="T5"/>
                </a:cxn>
                <a:cxn ang="0">
                  <a:pos x="T6" y="T7"/>
                </a:cxn>
                <a:cxn ang="0">
                  <a:pos x="T8" y="T9"/>
                </a:cxn>
                <a:cxn ang="0">
                  <a:pos x="T10" y="T11"/>
                </a:cxn>
              </a:cxnLst>
              <a:rect l="0" t="0" r="r" b="b"/>
              <a:pathLst>
                <a:path w="11" h="60">
                  <a:moveTo>
                    <a:pt x="7" y="60"/>
                  </a:moveTo>
                  <a:cubicBezTo>
                    <a:pt x="7" y="14"/>
                    <a:pt x="7" y="14"/>
                    <a:pt x="7" y="14"/>
                  </a:cubicBezTo>
                  <a:cubicBezTo>
                    <a:pt x="7" y="9"/>
                    <a:pt x="8" y="4"/>
                    <a:pt x="11" y="0"/>
                  </a:cubicBezTo>
                  <a:cubicBezTo>
                    <a:pt x="5" y="4"/>
                    <a:pt x="0" y="11"/>
                    <a:pt x="0" y="19"/>
                  </a:cubicBezTo>
                  <a:cubicBezTo>
                    <a:pt x="0" y="60"/>
                    <a:pt x="0" y="60"/>
                    <a:pt x="0" y="60"/>
                  </a:cubicBezTo>
                  <a:cubicBezTo>
                    <a:pt x="2" y="60"/>
                    <a:pt x="4" y="60"/>
                    <a:pt x="7" y="60"/>
                  </a:cubicBezTo>
                  <a:close/>
                </a:path>
              </a:pathLst>
            </a:custGeom>
            <a:solidFill>
              <a:srgbClr val="F0B292"/>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ru-RU"/>
            </a:p>
          </p:txBody>
        </p:sp>
        <p:sp>
          <p:nvSpPr>
            <p:cNvPr id="57" name="Freeform 58"/>
            <p:cNvSpPr>
              <a:spLocks/>
            </p:cNvSpPr>
            <p:nvPr/>
          </p:nvSpPr>
          <p:spPr bwMode="auto">
            <a:xfrm>
              <a:off x="6115050" y="3468688"/>
              <a:ext cx="41275" cy="604838"/>
            </a:xfrm>
            <a:custGeom>
              <a:avLst/>
              <a:gdLst>
                <a:gd name="T0" fmla="*/ 11 w 11"/>
                <a:gd name="T1" fmla="*/ 159 h 159"/>
                <a:gd name="T2" fmla="*/ 11 w 11"/>
                <a:gd name="T3" fmla="*/ 112 h 159"/>
                <a:gd name="T4" fmla="*/ 11 w 11"/>
                <a:gd name="T5" fmla="*/ 19 h 159"/>
                <a:gd name="T6" fmla="*/ 0 w 11"/>
                <a:gd name="T7" fmla="*/ 0 h 159"/>
                <a:gd name="T8" fmla="*/ 5 w 11"/>
                <a:gd name="T9" fmla="*/ 14 h 159"/>
                <a:gd name="T10" fmla="*/ 5 w 11"/>
                <a:gd name="T11" fmla="*/ 107 h 159"/>
                <a:gd name="T12" fmla="*/ 5 w 11"/>
                <a:gd name="T13" fmla="*/ 159 h 159"/>
                <a:gd name="T14" fmla="*/ 11 w 11"/>
                <a:gd name="T15" fmla="*/ 159 h 159"/>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 h="159">
                  <a:moveTo>
                    <a:pt x="11" y="159"/>
                  </a:moveTo>
                  <a:cubicBezTo>
                    <a:pt x="11" y="112"/>
                    <a:pt x="11" y="112"/>
                    <a:pt x="11" y="112"/>
                  </a:cubicBezTo>
                  <a:cubicBezTo>
                    <a:pt x="11" y="19"/>
                    <a:pt x="11" y="19"/>
                    <a:pt x="11" y="19"/>
                  </a:cubicBezTo>
                  <a:cubicBezTo>
                    <a:pt x="11" y="11"/>
                    <a:pt x="7" y="4"/>
                    <a:pt x="0" y="0"/>
                  </a:cubicBezTo>
                  <a:cubicBezTo>
                    <a:pt x="3" y="4"/>
                    <a:pt x="5" y="9"/>
                    <a:pt x="5" y="14"/>
                  </a:cubicBezTo>
                  <a:cubicBezTo>
                    <a:pt x="5" y="107"/>
                    <a:pt x="5" y="107"/>
                    <a:pt x="5" y="107"/>
                  </a:cubicBezTo>
                  <a:cubicBezTo>
                    <a:pt x="5" y="159"/>
                    <a:pt x="5" y="159"/>
                    <a:pt x="5" y="159"/>
                  </a:cubicBezTo>
                  <a:cubicBezTo>
                    <a:pt x="7" y="159"/>
                    <a:pt x="9" y="159"/>
                    <a:pt x="11" y="159"/>
                  </a:cubicBezTo>
                  <a:close/>
                </a:path>
              </a:pathLst>
            </a:custGeom>
            <a:solidFill>
              <a:srgbClr val="FDE0C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ru-RU"/>
            </a:p>
          </p:txBody>
        </p:sp>
        <p:sp>
          <p:nvSpPr>
            <p:cNvPr id="58" name="Freeform 59"/>
            <p:cNvSpPr>
              <a:spLocks/>
            </p:cNvSpPr>
            <p:nvPr/>
          </p:nvSpPr>
          <p:spPr bwMode="auto">
            <a:xfrm>
              <a:off x="6156325" y="3811588"/>
              <a:ext cx="73025" cy="261938"/>
            </a:xfrm>
            <a:custGeom>
              <a:avLst/>
              <a:gdLst>
                <a:gd name="T0" fmla="*/ 7 w 19"/>
                <a:gd name="T1" fmla="*/ 67 h 69"/>
                <a:gd name="T2" fmla="*/ 7 w 19"/>
                <a:gd name="T3" fmla="*/ 20 h 69"/>
                <a:gd name="T4" fmla="*/ 19 w 19"/>
                <a:gd name="T5" fmla="*/ 0 h 69"/>
                <a:gd name="T6" fmla="*/ 0 w 19"/>
                <a:gd name="T7" fmla="*/ 22 h 69"/>
                <a:gd name="T8" fmla="*/ 0 w 19"/>
                <a:gd name="T9" fmla="*/ 69 h 69"/>
                <a:gd name="T10" fmla="*/ 7 w 19"/>
                <a:gd name="T11" fmla="*/ 67 h 69"/>
              </a:gdLst>
              <a:ahLst/>
              <a:cxnLst>
                <a:cxn ang="0">
                  <a:pos x="T0" y="T1"/>
                </a:cxn>
                <a:cxn ang="0">
                  <a:pos x="T2" y="T3"/>
                </a:cxn>
                <a:cxn ang="0">
                  <a:pos x="T4" y="T5"/>
                </a:cxn>
                <a:cxn ang="0">
                  <a:pos x="T6" y="T7"/>
                </a:cxn>
                <a:cxn ang="0">
                  <a:pos x="T8" y="T9"/>
                </a:cxn>
                <a:cxn ang="0">
                  <a:pos x="T10" y="T11"/>
                </a:cxn>
              </a:cxnLst>
              <a:rect l="0" t="0" r="r" b="b"/>
              <a:pathLst>
                <a:path w="19" h="69">
                  <a:moveTo>
                    <a:pt x="7" y="67"/>
                  </a:moveTo>
                  <a:cubicBezTo>
                    <a:pt x="7" y="20"/>
                    <a:pt x="7" y="20"/>
                    <a:pt x="7" y="20"/>
                  </a:cubicBezTo>
                  <a:cubicBezTo>
                    <a:pt x="7" y="11"/>
                    <a:pt x="12" y="4"/>
                    <a:pt x="19" y="0"/>
                  </a:cubicBezTo>
                  <a:cubicBezTo>
                    <a:pt x="8" y="2"/>
                    <a:pt x="0" y="11"/>
                    <a:pt x="0" y="22"/>
                  </a:cubicBezTo>
                  <a:cubicBezTo>
                    <a:pt x="0" y="69"/>
                    <a:pt x="0" y="69"/>
                    <a:pt x="0" y="69"/>
                  </a:cubicBezTo>
                  <a:cubicBezTo>
                    <a:pt x="2" y="69"/>
                    <a:pt x="5" y="68"/>
                    <a:pt x="7" y="67"/>
                  </a:cubicBezTo>
                  <a:close/>
                </a:path>
              </a:pathLst>
            </a:custGeom>
            <a:solidFill>
              <a:srgbClr val="F0B292"/>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ru-RU"/>
            </a:p>
          </p:txBody>
        </p:sp>
        <p:sp>
          <p:nvSpPr>
            <p:cNvPr id="59" name="Freeform 60"/>
            <p:cNvSpPr>
              <a:spLocks/>
            </p:cNvSpPr>
            <p:nvPr/>
          </p:nvSpPr>
          <p:spPr bwMode="auto">
            <a:xfrm>
              <a:off x="6578600" y="3898900"/>
              <a:ext cx="84138" cy="746125"/>
            </a:xfrm>
            <a:custGeom>
              <a:avLst/>
              <a:gdLst>
                <a:gd name="T0" fmla="*/ 22 w 22"/>
                <a:gd name="T1" fmla="*/ 153 h 196"/>
                <a:gd name="T2" fmla="*/ 22 w 22"/>
                <a:gd name="T3" fmla="*/ 153 h 196"/>
                <a:gd name="T4" fmla="*/ 22 w 22"/>
                <a:gd name="T5" fmla="*/ 19 h 196"/>
                <a:gd name="T6" fmla="*/ 10 w 22"/>
                <a:gd name="T7" fmla="*/ 0 h 196"/>
                <a:gd name="T8" fmla="*/ 16 w 22"/>
                <a:gd name="T9" fmla="*/ 15 h 196"/>
                <a:gd name="T10" fmla="*/ 16 w 22"/>
                <a:gd name="T11" fmla="*/ 148 h 196"/>
                <a:gd name="T12" fmla="*/ 15 w 22"/>
                <a:gd name="T13" fmla="*/ 151 h 196"/>
                <a:gd name="T14" fmla="*/ 7 w 22"/>
                <a:gd name="T15" fmla="*/ 165 h 196"/>
                <a:gd name="T16" fmla="*/ 0 w 22"/>
                <a:gd name="T17" fmla="*/ 196 h 196"/>
                <a:gd name="T18" fmla="*/ 8 w 22"/>
                <a:gd name="T19" fmla="*/ 196 h 196"/>
                <a:gd name="T20" fmla="*/ 15 w 22"/>
                <a:gd name="T21" fmla="*/ 168 h 196"/>
                <a:gd name="T22" fmla="*/ 22 w 22"/>
                <a:gd name="T23" fmla="*/ 153 h 19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Lst>
              <a:rect l="0" t="0" r="r" b="b"/>
              <a:pathLst>
                <a:path w="22" h="196">
                  <a:moveTo>
                    <a:pt x="22" y="153"/>
                  </a:moveTo>
                  <a:cubicBezTo>
                    <a:pt x="22" y="153"/>
                    <a:pt x="22" y="153"/>
                    <a:pt x="22" y="153"/>
                  </a:cubicBezTo>
                  <a:cubicBezTo>
                    <a:pt x="22" y="19"/>
                    <a:pt x="22" y="19"/>
                    <a:pt x="22" y="19"/>
                  </a:cubicBezTo>
                  <a:cubicBezTo>
                    <a:pt x="22" y="11"/>
                    <a:pt x="17" y="4"/>
                    <a:pt x="10" y="0"/>
                  </a:cubicBezTo>
                  <a:cubicBezTo>
                    <a:pt x="14" y="4"/>
                    <a:pt x="16" y="9"/>
                    <a:pt x="16" y="15"/>
                  </a:cubicBezTo>
                  <a:cubicBezTo>
                    <a:pt x="16" y="148"/>
                    <a:pt x="16" y="148"/>
                    <a:pt x="16" y="148"/>
                  </a:cubicBezTo>
                  <a:cubicBezTo>
                    <a:pt x="16" y="150"/>
                    <a:pt x="15" y="151"/>
                    <a:pt x="15" y="151"/>
                  </a:cubicBezTo>
                  <a:cubicBezTo>
                    <a:pt x="14" y="155"/>
                    <a:pt x="11" y="161"/>
                    <a:pt x="7" y="165"/>
                  </a:cubicBezTo>
                  <a:cubicBezTo>
                    <a:pt x="3" y="170"/>
                    <a:pt x="0" y="196"/>
                    <a:pt x="0" y="196"/>
                  </a:cubicBezTo>
                  <a:cubicBezTo>
                    <a:pt x="5" y="196"/>
                    <a:pt x="8" y="196"/>
                    <a:pt x="8" y="196"/>
                  </a:cubicBezTo>
                  <a:cubicBezTo>
                    <a:pt x="8" y="196"/>
                    <a:pt x="10" y="174"/>
                    <a:pt x="15" y="168"/>
                  </a:cubicBezTo>
                  <a:cubicBezTo>
                    <a:pt x="20" y="163"/>
                    <a:pt x="22" y="158"/>
                    <a:pt x="22" y="153"/>
                  </a:cubicBezTo>
                  <a:close/>
                </a:path>
              </a:pathLst>
            </a:custGeom>
            <a:solidFill>
              <a:srgbClr val="FDE0C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ru-RU"/>
            </a:p>
          </p:txBody>
        </p:sp>
        <p:sp>
          <p:nvSpPr>
            <p:cNvPr id="60" name="Freeform 61"/>
            <p:cNvSpPr>
              <a:spLocks/>
            </p:cNvSpPr>
            <p:nvPr/>
          </p:nvSpPr>
          <p:spPr bwMode="auto">
            <a:xfrm>
              <a:off x="6635750" y="4462463"/>
              <a:ext cx="4763" cy="11113"/>
            </a:xfrm>
            <a:custGeom>
              <a:avLst/>
              <a:gdLst>
                <a:gd name="T0" fmla="*/ 0 w 1"/>
                <a:gd name="T1" fmla="*/ 3 h 3"/>
                <a:gd name="T2" fmla="*/ 1 w 1"/>
                <a:gd name="T3" fmla="*/ 0 h 3"/>
                <a:gd name="T4" fmla="*/ 0 w 1"/>
                <a:gd name="T5" fmla="*/ 3 h 3"/>
              </a:gdLst>
              <a:ahLst/>
              <a:cxnLst>
                <a:cxn ang="0">
                  <a:pos x="T0" y="T1"/>
                </a:cxn>
                <a:cxn ang="0">
                  <a:pos x="T2" y="T3"/>
                </a:cxn>
                <a:cxn ang="0">
                  <a:pos x="T4" y="T5"/>
                </a:cxn>
              </a:cxnLst>
              <a:rect l="0" t="0" r="r" b="b"/>
              <a:pathLst>
                <a:path w="1" h="3">
                  <a:moveTo>
                    <a:pt x="0" y="3"/>
                  </a:moveTo>
                  <a:cubicBezTo>
                    <a:pt x="0" y="3"/>
                    <a:pt x="1" y="2"/>
                    <a:pt x="1" y="0"/>
                  </a:cubicBezTo>
                  <a:lnTo>
                    <a:pt x="0" y="3"/>
                  </a:lnTo>
                  <a:close/>
                </a:path>
              </a:pathLst>
            </a:custGeom>
            <a:solidFill>
              <a:srgbClr val="FDE0C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ru-RU"/>
            </a:p>
          </p:txBody>
        </p:sp>
        <p:sp>
          <p:nvSpPr>
            <p:cNvPr id="61" name="Freeform 62"/>
            <p:cNvSpPr>
              <a:spLocks/>
            </p:cNvSpPr>
            <p:nvPr/>
          </p:nvSpPr>
          <p:spPr bwMode="auto">
            <a:xfrm>
              <a:off x="5989638" y="3468688"/>
              <a:ext cx="44450" cy="822325"/>
            </a:xfrm>
            <a:custGeom>
              <a:avLst/>
              <a:gdLst>
                <a:gd name="T0" fmla="*/ 7 w 12"/>
                <a:gd name="T1" fmla="*/ 216 h 216"/>
                <a:gd name="T2" fmla="*/ 7 w 12"/>
                <a:gd name="T3" fmla="*/ 14 h 216"/>
                <a:gd name="T4" fmla="*/ 12 w 12"/>
                <a:gd name="T5" fmla="*/ 0 h 216"/>
                <a:gd name="T6" fmla="*/ 0 w 12"/>
                <a:gd name="T7" fmla="*/ 19 h 216"/>
                <a:gd name="T8" fmla="*/ 0 w 12"/>
                <a:gd name="T9" fmla="*/ 204 h 216"/>
                <a:gd name="T10" fmla="*/ 7 w 12"/>
                <a:gd name="T11" fmla="*/ 216 h 216"/>
              </a:gdLst>
              <a:ahLst/>
              <a:cxnLst>
                <a:cxn ang="0">
                  <a:pos x="T0" y="T1"/>
                </a:cxn>
                <a:cxn ang="0">
                  <a:pos x="T2" y="T3"/>
                </a:cxn>
                <a:cxn ang="0">
                  <a:pos x="T4" y="T5"/>
                </a:cxn>
                <a:cxn ang="0">
                  <a:pos x="T6" y="T7"/>
                </a:cxn>
                <a:cxn ang="0">
                  <a:pos x="T8" y="T9"/>
                </a:cxn>
                <a:cxn ang="0">
                  <a:pos x="T10" y="T11"/>
                </a:cxn>
              </a:cxnLst>
              <a:rect l="0" t="0" r="r" b="b"/>
              <a:pathLst>
                <a:path w="12" h="216">
                  <a:moveTo>
                    <a:pt x="7" y="216"/>
                  </a:moveTo>
                  <a:cubicBezTo>
                    <a:pt x="7" y="14"/>
                    <a:pt x="7" y="14"/>
                    <a:pt x="7" y="14"/>
                  </a:cubicBezTo>
                  <a:cubicBezTo>
                    <a:pt x="7" y="8"/>
                    <a:pt x="9" y="4"/>
                    <a:pt x="12" y="0"/>
                  </a:cubicBezTo>
                  <a:cubicBezTo>
                    <a:pt x="5" y="4"/>
                    <a:pt x="0" y="11"/>
                    <a:pt x="0" y="19"/>
                  </a:cubicBezTo>
                  <a:cubicBezTo>
                    <a:pt x="0" y="204"/>
                    <a:pt x="0" y="204"/>
                    <a:pt x="0" y="204"/>
                  </a:cubicBezTo>
                  <a:cubicBezTo>
                    <a:pt x="2" y="208"/>
                    <a:pt x="4" y="212"/>
                    <a:pt x="7" y="216"/>
                  </a:cubicBezTo>
                  <a:close/>
                </a:path>
              </a:pathLst>
            </a:custGeom>
            <a:solidFill>
              <a:srgbClr val="F0B292"/>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ru-RU"/>
            </a:p>
          </p:txBody>
        </p:sp>
        <p:sp>
          <p:nvSpPr>
            <p:cNvPr id="62" name="Freeform 63"/>
            <p:cNvSpPr>
              <a:spLocks/>
            </p:cNvSpPr>
            <p:nvPr/>
          </p:nvSpPr>
          <p:spPr bwMode="auto">
            <a:xfrm>
              <a:off x="5668963" y="4013200"/>
              <a:ext cx="320675" cy="296863"/>
            </a:xfrm>
            <a:custGeom>
              <a:avLst/>
              <a:gdLst>
                <a:gd name="T0" fmla="*/ 68 w 84"/>
                <a:gd name="T1" fmla="*/ 35 h 78"/>
                <a:gd name="T2" fmla="*/ 11 w 84"/>
                <a:gd name="T3" fmla="*/ 13 h 78"/>
                <a:gd name="T4" fmla="*/ 0 w 84"/>
                <a:gd name="T5" fmla="*/ 25 h 78"/>
                <a:gd name="T6" fmla="*/ 6 w 84"/>
                <a:gd name="T7" fmla="*/ 20 h 78"/>
                <a:gd name="T8" fmla="*/ 63 w 84"/>
                <a:gd name="T9" fmla="*/ 42 h 78"/>
                <a:gd name="T10" fmla="*/ 84 w 84"/>
                <a:gd name="T11" fmla="*/ 78 h 78"/>
                <a:gd name="T12" fmla="*/ 84 w 84"/>
                <a:gd name="T13" fmla="*/ 61 h 78"/>
                <a:gd name="T14" fmla="*/ 68 w 84"/>
                <a:gd name="T15" fmla="*/ 35 h 78"/>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84" h="78">
                  <a:moveTo>
                    <a:pt x="68" y="35"/>
                  </a:moveTo>
                  <a:cubicBezTo>
                    <a:pt x="54" y="16"/>
                    <a:pt x="33" y="0"/>
                    <a:pt x="11" y="13"/>
                  </a:cubicBezTo>
                  <a:cubicBezTo>
                    <a:pt x="5" y="17"/>
                    <a:pt x="1" y="21"/>
                    <a:pt x="0" y="25"/>
                  </a:cubicBezTo>
                  <a:cubicBezTo>
                    <a:pt x="1" y="23"/>
                    <a:pt x="3" y="22"/>
                    <a:pt x="6" y="20"/>
                  </a:cubicBezTo>
                  <a:cubicBezTo>
                    <a:pt x="27" y="6"/>
                    <a:pt x="49" y="22"/>
                    <a:pt x="63" y="42"/>
                  </a:cubicBezTo>
                  <a:cubicBezTo>
                    <a:pt x="68" y="50"/>
                    <a:pt x="76" y="64"/>
                    <a:pt x="84" y="78"/>
                  </a:cubicBezTo>
                  <a:cubicBezTo>
                    <a:pt x="84" y="61"/>
                    <a:pt x="84" y="61"/>
                    <a:pt x="84" y="61"/>
                  </a:cubicBezTo>
                  <a:cubicBezTo>
                    <a:pt x="78" y="51"/>
                    <a:pt x="72" y="41"/>
                    <a:pt x="68" y="35"/>
                  </a:cubicBezTo>
                  <a:close/>
                </a:path>
              </a:pathLst>
            </a:custGeom>
            <a:solidFill>
              <a:srgbClr val="FDE0C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ru-RU"/>
            </a:p>
          </p:txBody>
        </p:sp>
        <p:sp>
          <p:nvSpPr>
            <p:cNvPr id="63" name="Freeform 64"/>
            <p:cNvSpPr>
              <a:spLocks/>
            </p:cNvSpPr>
            <p:nvPr/>
          </p:nvSpPr>
          <p:spPr bwMode="auto">
            <a:xfrm>
              <a:off x="6008688" y="3479800"/>
              <a:ext cx="128588" cy="152400"/>
            </a:xfrm>
            <a:custGeom>
              <a:avLst/>
              <a:gdLst>
                <a:gd name="T0" fmla="*/ 34 w 34"/>
                <a:gd name="T1" fmla="*/ 30 h 40"/>
                <a:gd name="T2" fmla="*/ 23 w 34"/>
                <a:gd name="T3" fmla="*/ 40 h 40"/>
                <a:gd name="T4" fmla="*/ 11 w 34"/>
                <a:gd name="T5" fmla="*/ 40 h 40"/>
                <a:gd name="T6" fmla="*/ 0 w 34"/>
                <a:gd name="T7" fmla="*/ 30 h 40"/>
                <a:gd name="T8" fmla="*/ 0 w 34"/>
                <a:gd name="T9" fmla="*/ 10 h 40"/>
                <a:gd name="T10" fmla="*/ 11 w 34"/>
                <a:gd name="T11" fmla="*/ 0 h 40"/>
                <a:gd name="T12" fmla="*/ 23 w 34"/>
                <a:gd name="T13" fmla="*/ 0 h 40"/>
                <a:gd name="T14" fmla="*/ 34 w 34"/>
                <a:gd name="T15" fmla="*/ 10 h 40"/>
                <a:gd name="T16" fmla="*/ 34 w 34"/>
                <a:gd name="T17" fmla="*/ 30 h 4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34" h="40">
                  <a:moveTo>
                    <a:pt x="34" y="30"/>
                  </a:moveTo>
                  <a:cubicBezTo>
                    <a:pt x="34" y="36"/>
                    <a:pt x="29" y="40"/>
                    <a:pt x="23" y="40"/>
                  </a:cubicBezTo>
                  <a:cubicBezTo>
                    <a:pt x="11" y="40"/>
                    <a:pt x="11" y="40"/>
                    <a:pt x="11" y="40"/>
                  </a:cubicBezTo>
                  <a:cubicBezTo>
                    <a:pt x="5" y="40"/>
                    <a:pt x="0" y="36"/>
                    <a:pt x="0" y="30"/>
                  </a:cubicBezTo>
                  <a:cubicBezTo>
                    <a:pt x="0" y="10"/>
                    <a:pt x="0" y="10"/>
                    <a:pt x="0" y="10"/>
                  </a:cubicBezTo>
                  <a:cubicBezTo>
                    <a:pt x="0" y="5"/>
                    <a:pt x="5" y="0"/>
                    <a:pt x="11" y="0"/>
                  </a:cubicBezTo>
                  <a:cubicBezTo>
                    <a:pt x="23" y="0"/>
                    <a:pt x="23" y="0"/>
                    <a:pt x="23" y="0"/>
                  </a:cubicBezTo>
                  <a:cubicBezTo>
                    <a:pt x="29" y="0"/>
                    <a:pt x="34" y="5"/>
                    <a:pt x="34" y="10"/>
                  </a:cubicBezTo>
                  <a:lnTo>
                    <a:pt x="34" y="30"/>
                  </a:ln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ru-RU"/>
            </a:p>
          </p:txBody>
        </p:sp>
        <p:sp>
          <p:nvSpPr>
            <p:cNvPr id="13344" name="Freeform 65"/>
            <p:cNvSpPr>
              <a:spLocks/>
            </p:cNvSpPr>
            <p:nvPr/>
          </p:nvSpPr>
          <p:spPr bwMode="auto">
            <a:xfrm>
              <a:off x="5665788" y="4097338"/>
              <a:ext cx="147638" cy="155575"/>
            </a:xfrm>
            <a:custGeom>
              <a:avLst/>
              <a:gdLst>
                <a:gd name="T0" fmla="*/ 35 w 39"/>
                <a:gd name="T1" fmla="*/ 37 h 41"/>
                <a:gd name="T2" fmla="*/ 30 w 39"/>
                <a:gd name="T3" fmla="*/ 41 h 41"/>
                <a:gd name="T4" fmla="*/ 24 w 39"/>
                <a:gd name="T5" fmla="*/ 35 h 41"/>
                <a:gd name="T6" fmla="*/ 2 w 39"/>
                <a:gd name="T7" fmla="*/ 13 h 41"/>
                <a:gd name="T8" fmla="*/ 0 w 39"/>
                <a:gd name="T9" fmla="*/ 8 h 41"/>
                <a:gd name="T10" fmla="*/ 4 w 39"/>
                <a:gd name="T11" fmla="*/ 4 h 41"/>
                <a:gd name="T12" fmla="*/ 20 w 39"/>
                <a:gd name="T13" fmla="*/ 5 h 41"/>
                <a:gd name="T14" fmla="*/ 35 w 39"/>
                <a:gd name="T15" fmla="*/ 21 h 41"/>
                <a:gd name="T16" fmla="*/ 35 w 39"/>
                <a:gd name="T17" fmla="*/ 37 h 4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39" h="41">
                  <a:moveTo>
                    <a:pt x="35" y="37"/>
                  </a:moveTo>
                  <a:cubicBezTo>
                    <a:pt x="30" y="41"/>
                    <a:pt x="30" y="41"/>
                    <a:pt x="30" y="41"/>
                  </a:cubicBezTo>
                  <a:cubicBezTo>
                    <a:pt x="29" y="39"/>
                    <a:pt x="27" y="37"/>
                    <a:pt x="24" y="35"/>
                  </a:cubicBezTo>
                  <a:cubicBezTo>
                    <a:pt x="16" y="28"/>
                    <a:pt x="7" y="20"/>
                    <a:pt x="2" y="13"/>
                  </a:cubicBezTo>
                  <a:cubicBezTo>
                    <a:pt x="1" y="12"/>
                    <a:pt x="0" y="10"/>
                    <a:pt x="0" y="8"/>
                  </a:cubicBezTo>
                  <a:cubicBezTo>
                    <a:pt x="4" y="4"/>
                    <a:pt x="4" y="4"/>
                    <a:pt x="4" y="4"/>
                  </a:cubicBezTo>
                  <a:cubicBezTo>
                    <a:pt x="8" y="0"/>
                    <a:pt x="16" y="0"/>
                    <a:pt x="20" y="5"/>
                  </a:cubicBezTo>
                  <a:cubicBezTo>
                    <a:pt x="35" y="21"/>
                    <a:pt x="35" y="21"/>
                    <a:pt x="35" y="21"/>
                  </a:cubicBezTo>
                  <a:cubicBezTo>
                    <a:pt x="39" y="26"/>
                    <a:pt x="39" y="33"/>
                    <a:pt x="35" y="37"/>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ru-RU"/>
            </a:p>
          </p:txBody>
        </p:sp>
        <p:sp>
          <p:nvSpPr>
            <p:cNvPr id="13345" name="Freeform 66"/>
            <p:cNvSpPr>
              <a:spLocks/>
            </p:cNvSpPr>
            <p:nvPr/>
          </p:nvSpPr>
          <p:spPr bwMode="auto">
            <a:xfrm>
              <a:off x="5989638" y="4637088"/>
              <a:ext cx="669925" cy="152400"/>
            </a:xfrm>
            <a:custGeom>
              <a:avLst/>
              <a:gdLst>
                <a:gd name="T0" fmla="*/ 271 w 422"/>
                <a:gd name="T1" fmla="*/ 94 h 96"/>
                <a:gd name="T2" fmla="*/ 0 w 422"/>
                <a:gd name="T3" fmla="*/ 96 h 96"/>
                <a:gd name="T4" fmla="*/ 0 w 422"/>
                <a:gd name="T5" fmla="*/ 3 h 96"/>
                <a:gd name="T6" fmla="*/ 43 w 422"/>
                <a:gd name="T7" fmla="*/ 3 h 96"/>
                <a:gd name="T8" fmla="*/ 271 w 422"/>
                <a:gd name="T9" fmla="*/ 3 h 96"/>
                <a:gd name="T10" fmla="*/ 357 w 422"/>
                <a:gd name="T11" fmla="*/ 3 h 96"/>
                <a:gd name="T12" fmla="*/ 422 w 422"/>
                <a:gd name="T13" fmla="*/ 0 h 96"/>
                <a:gd name="T14" fmla="*/ 422 w 422"/>
                <a:gd name="T15" fmla="*/ 94 h 96"/>
                <a:gd name="T16" fmla="*/ 271 w 422"/>
                <a:gd name="T17" fmla="*/ 94 h 9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422" h="96">
                  <a:moveTo>
                    <a:pt x="271" y="94"/>
                  </a:moveTo>
                  <a:lnTo>
                    <a:pt x="0" y="96"/>
                  </a:lnTo>
                  <a:lnTo>
                    <a:pt x="0" y="3"/>
                  </a:lnTo>
                  <a:lnTo>
                    <a:pt x="43" y="3"/>
                  </a:lnTo>
                  <a:lnTo>
                    <a:pt x="271" y="3"/>
                  </a:lnTo>
                  <a:lnTo>
                    <a:pt x="357" y="3"/>
                  </a:lnTo>
                  <a:lnTo>
                    <a:pt x="422" y="0"/>
                  </a:lnTo>
                  <a:lnTo>
                    <a:pt x="422" y="94"/>
                  </a:lnTo>
                  <a:lnTo>
                    <a:pt x="271" y="94"/>
                  </a:ln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ru-RU"/>
            </a:p>
          </p:txBody>
        </p:sp>
        <p:sp>
          <p:nvSpPr>
            <p:cNvPr id="13346" name="Freeform 67"/>
            <p:cNvSpPr>
              <a:spLocks/>
            </p:cNvSpPr>
            <p:nvPr/>
          </p:nvSpPr>
          <p:spPr bwMode="auto">
            <a:xfrm>
              <a:off x="6419850" y="4645025"/>
              <a:ext cx="239713" cy="149225"/>
            </a:xfrm>
            <a:custGeom>
              <a:avLst/>
              <a:gdLst>
                <a:gd name="T0" fmla="*/ 12 w 151"/>
                <a:gd name="T1" fmla="*/ 5 h 94"/>
                <a:gd name="T2" fmla="*/ 151 w 151"/>
                <a:gd name="T3" fmla="*/ 0 h 94"/>
                <a:gd name="T4" fmla="*/ 151 w 151"/>
                <a:gd name="T5" fmla="*/ 94 h 94"/>
                <a:gd name="T6" fmla="*/ 0 w 151"/>
                <a:gd name="T7" fmla="*/ 94 h 94"/>
                <a:gd name="T8" fmla="*/ 12 w 151"/>
                <a:gd name="T9" fmla="*/ 5 h 94"/>
              </a:gdLst>
              <a:ahLst/>
              <a:cxnLst>
                <a:cxn ang="0">
                  <a:pos x="T0" y="T1"/>
                </a:cxn>
                <a:cxn ang="0">
                  <a:pos x="T2" y="T3"/>
                </a:cxn>
                <a:cxn ang="0">
                  <a:pos x="T4" y="T5"/>
                </a:cxn>
                <a:cxn ang="0">
                  <a:pos x="T6" y="T7"/>
                </a:cxn>
                <a:cxn ang="0">
                  <a:pos x="T8" y="T9"/>
                </a:cxn>
              </a:cxnLst>
              <a:rect l="0" t="0" r="r" b="b"/>
              <a:pathLst>
                <a:path w="151" h="94">
                  <a:moveTo>
                    <a:pt x="12" y="5"/>
                  </a:moveTo>
                  <a:lnTo>
                    <a:pt x="151" y="0"/>
                  </a:lnTo>
                  <a:lnTo>
                    <a:pt x="151" y="94"/>
                  </a:lnTo>
                  <a:lnTo>
                    <a:pt x="0" y="94"/>
                  </a:lnTo>
                  <a:lnTo>
                    <a:pt x="12" y="5"/>
                  </a:lnTo>
                  <a:close/>
                </a:path>
              </a:pathLst>
            </a:custGeom>
            <a:solidFill>
              <a:srgbClr val="F1F2F2"/>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ru-RU"/>
            </a:p>
          </p:txBody>
        </p:sp>
        <p:sp>
          <p:nvSpPr>
            <p:cNvPr id="13347" name="Freeform 68"/>
            <p:cNvSpPr>
              <a:spLocks/>
            </p:cNvSpPr>
            <p:nvPr/>
          </p:nvSpPr>
          <p:spPr bwMode="auto">
            <a:xfrm>
              <a:off x="6540500" y="4699000"/>
              <a:ext cx="80963" cy="76200"/>
            </a:xfrm>
            <a:custGeom>
              <a:avLst/>
              <a:gdLst>
                <a:gd name="T0" fmla="*/ 14 w 21"/>
                <a:gd name="T1" fmla="*/ 18 h 20"/>
                <a:gd name="T2" fmla="*/ 19 w 21"/>
                <a:gd name="T3" fmla="*/ 7 h 20"/>
                <a:gd name="T4" fmla="*/ 7 w 21"/>
                <a:gd name="T5" fmla="*/ 2 h 20"/>
                <a:gd name="T6" fmla="*/ 2 w 21"/>
                <a:gd name="T7" fmla="*/ 13 h 20"/>
                <a:gd name="T8" fmla="*/ 14 w 21"/>
                <a:gd name="T9" fmla="*/ 18 h 20"/>
              </a:gdLst>
              <a:ahLst/>
              <a:cxnLst>
                <a:cxn ang="0">
                  <a:pos x="T0" y="T1"/>
                </a:cxn>
                <a:cxn ang="0">
                  <a:pos x="T2" y="T3"/>
                </a:cxn>
                <a:cxn ang="0">
                  <a:pos x="T4" y="T5"/>
                </a:cxn>
                <a:cxn ang="0">
                  <a:pos x="T6" y="T7"/>
                </a:cxn>
                <a:cxn ang="0">
                  <a:pos x="T8" y="T9"/>
                </a:cxn>
              </a:cxnLst>
              <a:rect l="0" t="0" r="r" b="b"/>
              <a:pathLst>
                <a:path w="21" h="20">
                  <a:moveTo>
                    <a:pt x="14" y="18"/>
                  </a:moveTo>
                  <a:cubicBezTo>
                    <a:pt x="18" y="16"/>
                    <a:pt x="21" y="11"/>
                    <a:pt x="19" y="7"/>
                  </a:cubicBezTo>
                  <a:cubicBezTo>
                    <a:pt x="17" y="2"/>
                    <a:pt x="12" y="0"/>
                    <a:pt x="7" y="2"/>
                  </a:cubicBezTo>
                  <a:cubicBezTo>
                    <a:pt x="3" y="3"/>
                    <a:pt x="0" y="9"/>
                    <a:pt x="2" y="13"/>
                  </a:cubicBezTo>
                  <a:cubicBezTo>
                    <a:pt x="4" y="18"/>
                    <a:pt x="9" y="20"/>
                    <a:pt x="14" y="18"/>
                  </a:cubicBezTo>
                  <a:close/>
                </a:path>
              </a:pathLst>
            </a:custGeom>
            <a:solidFill>
              <a:srgbClr val="BCBEC0"/>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ru-RU"/>
            </a:p>
          </p:txBody>
        </p:sp>
        <p:sp>
          <p:nvSpPr>
            <p:cNvPr id="13348" name="Freeform 69"/>
            <p:cNvSpPr>
              <a:spLocks/>
            </p:cNvSpPr>
            <p:nvPr/>
          </p:nvSpPr>
          <p:spPr bwMode="auto">
            <a:xfrm>
              <a:off x="6537325" y="4694238"/>
              <a:ext cx="76200" cy="76200"/>
            </a:xfrm>
            <a:custGeom>
              <a:avLst/>
              <a:gdLst>
                <a:gd name="T0" fmla="*/ 14 w 20"/>
                <a:gd name="T1" fmla="*/ 18 h 20"/>
                <a:gd name="T2" fmla="*/ 19 w 20"/>
                <a:gd name="T3" fmla="*/ 7 h 20"/>
                <a:gd name="T4" fmla="*/ 7 w 20"/>
                <a:gd name="T5" fmla="*/ 2 h 20"/>
                <a:gd name="T6" fmla="*/ 2 w 20"/>
                <a:gd name="T7" fmla="*/ 13 h 20"/>
                <a:gd name="T8" fmla="*/ 14 w 20"/>
                <a:gd name="T9" fmla="*/ 18 h 20"/>
              </a:gdLst>
              <a:ahLst/>
              <a:cxnLst>
                <a:cxn ang="0">
                  <a:pos x="T0" y="T1"/>
                </a:cxn>
                <a:cxn ang="0">
                  <a:pos x="T2" y="T3"/>
                </a:cxn>
                <a:cxn ang="0">
                  <a:pos x="T4" y="T5"/>
                </a:cxn>
                <a:cxn ang="0">
                  <a:pos x="T6" y="T7"/>
                </a:cxn>
                <a:cxn ang="0">
                  <a:pos x="T8" y="T9"/>
                </a:cxn>
              </a:cxnLst>
              <a:rect l="0" t="0" r="r" b="b"/>
              <a:pathLst>
                <a:path w="20" h="20">
                  <a:moveTo>
                    <a:pt x="14" y="18"/>
                  </a:moveTo>
                  <a:cubicBezTo>
                    <a:pt x="18" y="17"/>
                    <a:pt x="20" y="11"/>
                    <a:pt x="19" y="7"/>
                  </a:cubicBezTo>
                  <a:cubicBezTo>
                    <a:pt x="17" y="2"/>
                    <a:pt x="12" y="0"/>
                    <a:pt x="7" y="2"/>
                  </a:cubicBezTo>
                  <a:cubicBezTo>
                    <a:pt x="3" y="4"/>
                    <a:pt x="0" y="9"/>
                    <a:pt x="2" y="13"/>
                  </a:cubicBezTo>
                  <a:cubicBezTo>
                    <a:pt x="4" y="18"/>
                    <a:pt x="9" y="20"/>
                    <a:pt x="14" y="18"/>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ru-RU"/>
            </a:p>
          </p:txBody>
        </p:sp>
        <p:sp>
          <p:nvSpPr>
            <p:cNvPr id="13349" name="Freeform 70"/>
            <p:cNvSpPr>
              <a:spLocks/>
            </p:cNvSpPr>
            <p:nvPr/>
          </p:nvSpPr>
          <p:spPr bwMode="auto">
            <a:xfrm>
              <a:off x="6556375" y="4732338"/>
              <a:ext cx="11113" cy="12700"/>
            </a:xfrm>
            <a:custGeom>
              <a:avLst/>
              <a:gdLst>
                <a:gd name="T0" fmla="*/ 2 w 3"/>
                <a:gd name="T1" fmla="*/ 3 h 3"/>
                <a:gd name="T2" fmla="*/ 2 w 3"/>
                <a:gd name="T3" fmla="*/ 1 h 3"/>
                <a:gd name="T4" fmla="*/ 1 w 3"/>
                <a:gd name="T5" fmla="*/ 1 h 3"/>
                <a:gd name="T6" fmla="*/ 0 w 3"/>
                <a:gd name="T7" fmla="*/ 2 h 3"/>
                <a:gd name="T8" fmla="*/ 2 w 3"/>
                <a:gd name="T9" fmla="*/ 3 h 3"/>
              </a:gdLst>
              <a:ahLst/>
              <a:cxnLst>
                <a:cxn ang="0">
                  <a:pos x="T0" y="T1"/>
                </a:cxn>
                <a:cxn ang="0">
                  <a:pos x="T2" y="T3"/>
                </a:cxn>
                <a:cxn ang="0">
                  <a:pos x="T4" y="T5"/>
                </a:cxn>
                <a:cxn ang="0">
                  <a:pos x="T6" y="T7"/>
                </a:cxn>
                <a:cxn ang="0">
                  <a:pos x="T8" y="T9"/>
                </a:cxn>
              </a:cxnLst>
              <a:rect l="0" t="0" r="r" b="b"/>
              <a:pathLst>
                <a:path w="3" h="3">
                  <a:moveTo>
                    <a:pt x="2" y="3"/>
                  </a:moveTo>
                  <a:cubicBezTo>
                    <a:pt x="2" y="2"/>
                    <a:pt x="3" y="2"/>
                    <a:pt x="2" y="1"/>
                  </a:cubicBezTo>
                  <a:cubicBezTo>
                    <a:pt x="2" y="1"/>
                    <a:pt x="2" y="0"/>
                    <a:pt x="1" y="1"/>
                  </a:cubicBezTo>
                  <a:cubicBezTo>
                    <a:pt x="0" y="1"/>
                    <a:pt x="0" y="1"/>
                    <a:pt x="0" y="2"/>
                  </a:cubicBezTo>
                  <a:cubicBezTo>
                    <a:pt x="1" y="2"/>
                    <a:pt x="1" y="3"/>
                    <a:pt x="2" y="3"/>
                  </a:cubicBezTo>
                  <a:close/>
                </a:path>
              </a:pathLst>
            </a:custGeom>
            <a:solidFill>
              <a:srgbClr val="414042"/>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ru-RU"/>
            </a:p>
          </p:txBody>
        </p:sp>
        <p:sp>
          <p:nvSpPr>
            <p:cNvPr id="13350" name="Freeform 71"/>
            <p:cNvSpPr>
              <a:spLocks/>
            </p:cNvSpPr>
            <p:nvPr/>
          </p:nvSpPr>
          <p:spPr bwMode="auto">
            <a:xfrm>
              <a:off x="6567488" y="4713288"/>
              <a:ext cx="7938" cy="7938"/>
            </a:xfrm>
            <a:custGeom>
              <a:avLst/>
              <a:gdLst>
                <a:gd name="T0" fmla="*/ 0 w 2"/>
                <a:gd name="T1" fmla="*/ 2 h 2"/>
                <a:gd name="T2" fmla="*/ 1 w 2"/>
                <a:gd name="T3" fmla="*/ 2 h 2"/>
                <a:gd name="T4" fmla="*/ 2 w 2"/>
                <a:gd name="T5" fmla="*/ 1 h 2"/>
                <a:gd name="T6" fmla="*/ 0 w 2"/>
                <a:gd name="T7" fmla="*/ 0 h 2"/>
                <a:gd name="T8" fmla="*/ 0 w 2"/>
                <a:gd name="T9" fmla="*/ 2 h 2"/>
              </a:gdLst>
              <a:ahLst/>
              <a:cxnLst>
                <a:cxn ang="0">
                  <a:pos x="T0" y="T1"/>
                </a:cxn>
                <a:cxn ang="0">
                  <a:pos x="T2" y="T3"/>
                </a:cxn>
                <a:cxn ang="0">
                  <a:pos x="T4" y="T5"/>
                </a:cxn>
                <a:cxn ang="0">
                  <a:pos x="T6" y="T7"/>
                </a:cxn>
                <a:cxn ang="0">
                  <a:pos x="T8" y="T9"/>
                </a:cxn>
              </a:cxnLst>
              <a:rect l="0" t="0" r="r" b="b"/>
              <a:pathLst>
                <a:path w="2" h="2">
                  <a:moveTo>
                    <a:pt x="0" y="2"/>
                  </a:moveTo>
                  <a:cubicBezTo>
                    <a:pt x="0" y="2"/>
                    <a:pt x="1" y="2"/>
                    <a:pt x="1" y="2"/>
                  </a:cubicBezTo>
                  <a:cubicBezTo>
                    <a:pt x="2" y="2"/>
                    <a:pt x="2" y="1"/>
                    <a:pt x="2" y="1"/>
                  </a:cubicBezTo>
                  <a:cubicBezTo>
                    <a:pt x="2" y="0"/>
                    <a:pt x="1" y="0"/>
                    <a:pt x="0" y="0"/>
                  </a:cubicBezTo>
                  <a:cubicBezTo>
                    <a:pt x="0" y="0"/>
                    <a:pt x="0" y="1"/>
                    <a:pt x="0" y="2"/>
                  </a:cubicBezTo>
                  <a:close/>
                </a:path>
              </a:pathLst>
            </a:custGeom>
            <a:solidFill>
              <a:srgbClr val="414042"/>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ru-RU"/>
            </a:p>
          </p:txBody>
        </p:sp>
        <p:sp>
          <p:nvSpPr>
            <p:cNvPr id="13351" name="Freeform 72"/>
            <p:cNvSpPr>
              <a:spLocks/>
            </p:cNvSpPr>
            <p:nvPr/>
          </p:nvSpPr>
          <p:spPr bwMode="auto">
            <a:xfrm>
              <a:off x="6586538" y="4721225"/>
              <a:ext cx="7938" cy="11113"/>
            </a:xfrm>
            <a:custGeom>
              <a:avLst/>
              <a:gdLst>
                <a:gd name="T0" fmla="*/ 1 w 2"/>
                <a:gd name="T1" fmla="*/ 0 h 3"/>
                <a:gd name="T2" fmla="*/ 0 w 2"/>
                <a:gd name="T3" fmla="*/ 2 h 3"/>
                <a:gd name="T4" fmla="*/ 2 w 2"/>
                <a:gd name="T5" fmla="*/ 3 h 3"/>
                <a:gd name="T6" fmla="*/ 2 w 2"/>
                <a:gd name="T7" fmla="*/ 1 h 3"/>
                <a:gd name="T8" fmla="*/ 1 w 2"/>
                <a:gd name="T9" fmla="*/ 0 h 3"/>
              </a:gdLst>
              <a:ahLst/>
              <a:cxnLst>
                <a:cxn ang="0">
                  <a:pos x="T0" y="T1"/>
                </a:cxn>
                <a:cxn ang="0">
                  <a:pos x="T2" y="T3"/>
                </a:cxn>
                <a:cxn ang="0">
                  <a:pos x="T4" y="T5"/>
                </a:cxn>
                <a:cxn ang="0">
                  <a:pos x="T6" y="T7"/>
                </a:cxn>
                <a:cxn ang="0">
                  <a:pos x="T8" y="T9"/>
                </a:cxn>
              </a:cxnLst>
              <a:rect l="0" t="0" r="r" b="b"/>
              <a:pathLst>
                <a:path w="2" h="3">
                  <a:moveTo>
                    <a:pt x="1" y="0"/>
                  </a:moveTo>
                  <a:cubicBezTo>
                    <a:pt x="0" y="1"/>
                    <a:pt x="0" y="1"/>
                    <a:pt x="0" y="2"/>
                  </a:cubicBezTo>
                  <a:cubicBezTo>
                    <a:pt x="0" y="2"/>
                    <a:pt x="1" y="3"/>
                    <a:pt x="2" y="3"/>
                  </a:cubicBezTo>
                  <a:cubicBezTo>
                    <a:pt x="2" y="2"/>
                    <a:pt x="2" y="2"/>
                    <a:pt x="2" y="1"/>
                  </a:cubicBezTo>
                  <a:cubicBezTo>
                    <a:pt x="2" y="1"/>
                    <a:pt x="1" y="0"/>
                    <a:pt x="1" y="0"/>
                  </a:cubicBezTo>
                  <a:close/>
                </a:path>
              </a:pathLst>
            </a:custGeom>
            <a:solidFill>
              <a:srgbClr val="414042"/>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ru-RU"/>
            </a:p>
          </p:txBody>
        </p:sp>
        <p:sp>
          <p:nvSpPr>
            <p:cNvPr id="13352" name="Freeform 73"/>
            <p:cNvSpPr>
              <a:spLocks/>
            </p:cNvSpPr>
            <p:nvPr/>
          </p:nvSpPr>
          <p:spPr bwMode="auto">
            <a:xfrm>
              <a:off x="6578600" y="4745038"/>
              <a:ext cx="7938" cy="6350"/>
            </a:xfrm>
            <a:custGeom>
              <a:avLst/>
              <a:gdLst>
                <a:gd name="T0" fmla="*/ 2 w 2"/>
                <a:gd name="T1" fmla="*/ 1 h 2"/>
                <a:gd name="T2" fmla="*/ 0 w 2"/>
                <a:gd name="T3" fmla="*/ 0 h 2"/>
                <a:gd name="T4" fmla="*/ 0 w 2"/>
                <a:gd name="T5" fmla="*/ 1 h 2"/>
                <a:gd name="T6" fmla="*/ 1 w 2"/>
                <a:gd name="T7" fmla="*/ 2 h 2"/>
                <a:gd name="T8" fmla="*/ 2 w 2"/>
                <a:gd name="T9" fmla="*/ 1 h 2"/>
              </a:gdLst>
              <a:ahLst/>
              <a:cxnLst>
                <a:cxn ang="0">
                  <a:pos x="T0" y="T1"/>
                </a:cxn>
                <a:cxn ang="0">
                  <a:pos x="T2" y="T3"/>
                </a:cxn>
                <a:cxn ang="0">
                  <a:pos x="T4" y="T5"/>
                </a:cxn>
                <a:cxn ang="0">
                  <a:pos x="T6" y="T7"/>
                </a:cxn>
                <a:cxn ang="0">
                  <a:pos x="T8" y="T9"/>
                </a:cxn>
              </a:cxnLst>
              <a:rect l="0" t="0" r="r" b="b"/>
              <a:pathLst>
                <a:path w="2" h="2">
                  <a:moveTo>
                    <a:pt x="2" y="1"/>
                  </a:moveTo>
                  <a:cubicBezTo>
                    <a:pt x="2" y="0"/>
                    <a:pt x="1" y="0"/>
                    <a:pt x="0" y="0"/>
                  </a:cubicBezTo>
                  <a:cubicBezTo>
                    <a:pt x="0" y="0"/>
                    <a:pt x="0" y="1"/>
                    <a:pt x="0" y="1"/>
                  </a:cubicBezTo>
                  <a:cubicBezTo>
                    <a:pt x="0" y="2"/>
                    <a:pt x="1" y="2"/>
                    <a:pt x="1" y="2"/>
                  </a:cubicBezTo>
                  <a:cubicBezTo>
                    <a:pt x="2" y="2"/>
                    <a:pt x="2" y="1"/>
                    <a:pt x="2" y="1"/>
                  </a:cubicBezTo>
                  <a:close/>
                </a:path>
              </a:pathLst>
            </a:custGeom>
            <a:solidFill>
              <a:srgbClr val="414042"/>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ru-RU"/>
            </a:p>
          </p:txBody>
        </p:sp>
        <p:sp>
          <p:nvSpPr>
            <p:cNvPr id="13353" name="Freeform 74"/>
            <p:cNvSpPr>
              <a:spLocks/>
            </p:cNvSpPr>
            <p:nvPr/>
          </p:nvSpPr>
          <p:spPr bwMode="auto">
            <a:xfrm>
              <a:off x="5976938" y="4786313"/>
              <a:ext cx="731838" cy="487363"/>
            </a:xfrm>
            <a:custGeom>
              <a:avLst/>
              <a:gdLst>
                <a:gd name="T0" fmla="*/ 3 w 461"/>
                <a:gd name="T1" fmla="*/ 307 h 307"/>
                <a:gd name="T2" fmla="*/ 0 w 461"/>
                <a:gd name="T3" fmla="*/ 2 h 307"/>
                <a:gd name="T4" fmla="*/ 8 w 461"/>
                <a:gd name="T5" fmla="*/ 2 h 307"/>
                <a:gd name="T6" fmla="*/ 279 w 461"/>
                <a:gd name="T7" fmla="*/ 0 h 307"/>
                <a:gd name="T8" fmla="*/ 430 w 461"/>
                <a:gd name="T9" fmla="*/ 0 h 307"/>
                <a:gd name="T10" fmla="*/ 461 w 461"/>
                <a:gd name="T11" fmla="*/ 0 h 307"/>
                <a:gd name="T12" fmla="*/ 461 w 461"/>
                <a:gd name="T13" fmla="*/ 307 h 307"/>
                <a:gd name="T14" fmla="*/ 3 w 461"/>
                <a:gd name="T15" fmla="*/ 307 h 307"/>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461" h="307">
                  <a:moveTo>
                    <a:pt x="3" y="307"/>
                  </a:moveTo>
                  <a:lnTo>
                    <a:pt x="0" y="2"/>
                  </a:lnTo>
                  <a:lnTo>
                    <a:pt x="8" y="2"/>
                  </a:lnTo>
                  <a:lnTo>
                    <a:pt x="279" y="0"/>
                  </a:lnTo>
                  <a:lnTo>
                    <a:pt x="430" y="0"/>
                  </a:lnTo>
                  <a:lnTo>
                    <a:pt x="461" y="0"/>
                  </a:lnTo>
                  <a:lnTo>
                    <a:pt x="461" y="307"/>
                  </a:lnTo>
                  <a:lnTo>
                    <a:pt x="3" y="307"/>
                  </a:lnTo>
                  <a:close/>
                </a:path>
              </a:pathLst>
            </a:custGeom>
            <a:solidFill>
              <a:srgbClr val="231F20"/>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ru-RU"/>
            </a:p>
          </p:txBody>
        </p:sp>
        <p:sp>
          <p:nvSpPr>
            <p:cNvPr id="13354" name="Freeform 75"/>
            <p:cNvSpPr>
              <a:spLocks/>
            </p:cNvSpPr>
            <p:nvPr/>
          </p:nvSpPr>
          <p:spPr bwMode="auto">
            <a:xfrm>
              <a:off x="6403975" y="4794250"/>
              <a:ext cx="304800" cy="479425"/>
            </a:xfrm>
            <a:custGeom>
              <a:avLst/>
              <a:gdLst>
                <a:gd name="T0" fmla="*/ 0 w 192"/>
                <a:gd name="T1" fmla="*/ 302 h 302"/>
                <a:gd name="T2" fmla="*/ 31 w 192"/>
                <a:gd name="T3" fmla="*/ 9 h 302"/>
                <a:gd name="T4" fmla="*/ 192 w 192"/>
                <a:gd name="T5" fmla="*/ 0 h 302"/>
                <a:gd name="T6" fmla="*/ 192 w 192"/>
                <a:gd name="T7" fmla="*/ 302 h 302"/>
                <a:gd name="T8" fmla="*/ 0 w 192"/>
                <a:gd name="T9" fmla="*/ 302 h 302"/>
              </a:gdLst>
              <a:ahLst/>
              <a:cxnLst>
                <a:cxn ang="0">
                  <a:pos x="T0" y="T1"/>
                </a:cxn>
                <a:cxn ang="0">
                  <a:pos x="T2" y="T3"/>
                </a:cxn>
                <a:cxn ang="0">
                  <a:pos x="T4" y="T5"/>
                </a:cxn>
                <a:cxn ang="0">
                  <a:pos x="T6" y="T7"/>
                </a:cxn>
                <a:cxn ang="0">
                  <a:pos x="T8" y="T9"/>
                </a:cxn>
              </a:cxnLst>
              <a:rect l="0" t="0" r="r" b="b"/>
              <a:pathLst>
                <a:path w="192" h="302">
                  <a:moveTo>
                    <a:pt x="0" y="302"/>
                  </a:moveTo>
                  <a:lnTo>
                    <a:pt x="31" y="9"/>
                  </a:lnTo>
                  <a:lnTo>
                    <a:pt x="192" y="0"/>
                  </a:lnTo>
                  <a:lnTo>
                    <a:pt x="192" y="302"/>
                  </a:lnTo>
                  <a:lnTo>
                    <a:pt x="0" y="302"/>
                  </a:lnTo>
                  <a:close/>
                </a:path>
              </a:pathLst>
            </a:custGeom>
            <a:solidFill>
              <a:srgbClr val="414042"/>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ru-RU"/>
            </a:p>
          </p:txBody>
        </p:sp>
        <p:sp>
          <p:nvSpPr>
            <p:cNvPr id="13356" name="Freeform 76"/>
            <p:cNvSpPr>
              <a:spLocks/>
            </p:cNvSpPr>
            <p:nvPr/>
          </p:nvSpPr>
          <p:spPr bwMode="auto">
            <a:xfrm>
              <a:off x="6548438" y="4903788"/>
              <a:ext cx="76200" cy="76200"/>
            </a:xfrm>
            <a:custGeom>
              <a:avLst/>
              <a:gdLst>
                <a:gd name="T0" fmla="*/ 13 w 20"/>
                <a:gd name="T1" fmla="*/ 18 h 20"/>
                <a:gd name="T2" fmla="*/ 18 w 20"/>
                <a:gd name="T3" fmla="*/ 6 h 20"/>
                <a:gd name="T4" fmla="*/ 7 w 20"/>
                <a:gd name="T5" fmla="*/ 1 h 20"/>
                <a:gd name="T6" fmla="*/ 2 w 20"/>
                <a:gd name="T7" fmla="*/ 13 h 20"/>
                <a:gd name="T8" fmla="*/ 13 w 20"/>
                <a:gd name="T9" fmla="*/ 18 h 20"/>
              </a:gdLst>
              <a:ahLst/>
              <a:cxnLst>
                <a:cxn ang="0">
                  <a:pos x="T0" y="T1"/>
                </a:cxn>
                <a:cxn ang="0">
                  <a:pos x="T2" y="T3"/>
                </a:cxn>
                <a:cxn ang="0">
                  <a:pos x="T4" y="T5"/>
                </a:cxn>
                <a:cxn ang="0">
                  <a:pos x="T6" y="T7"/>
                </a:cxn>
                <a:cxn ang="0">
                  <a:pos x="T8" y="T9"/>
                </a:cxn>
              </a:cxnLst>
              <a:rect l="0" t="0" r="r" b="b"/>
              <a:pathLst>
                <a:path w="20" h="20">
                  <a:moveTo>
                    <a:pt x="13" y="18"/>
                  </a:moveTo>
                  <a:cubicBezTo>
                    <a:pt x="18" y="16"/>
                    <a:pt x="20" y="11"/>
                    <a:pt x="18" y="6"/>
                  </a:cubicBezTo>
                  <a:cubicBezTo>
                    <a:pt x="17" y="2"/>
                    <a:pt x="12" y="0"/>
                    <a:pt x="7" y="1"/>
                  </a:cubicBezTo>
                  <a:cubicBezTo>
                    <a:pt x="2" y="3"/>
                    <a:pt x="0" y="8"/>
                    <a:pt x="2" y="13"/>
                  </a:cubicBezTo>
                  <a:cubicBezTo>
                    <a:pt x="4" y="17"/>
                    <a:pt x="9" y="20"/>
                    <a:pt x="13" y="18"/>
                  </a:cubicBezTo>
                  <a:close/>
                </a:path>
              </a:pathLst>
            </a:custGeom>
            <a:solidFill>
              <a:srgbClr val="D1D3D4"/>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ru-RU"/>
            </a:p>
          </p:txBody>
        </p:sp>
        <p:sp>
          <p:nvSpPr>
            <p:cNvPr id="13357" name="Freeform 77"/>
            <p:cNvSpPr>
              <a:spLocks/>
            </p:cNvSpPr>
            <p:nvPr/>
          </p:nvSpPr>
          <p:spPr bwMode="auto">
            <a:xfrm>
              <a:off x="6545263" y="4900613"/>
              <a:ext cx="76200" cy="76200"/>
            </a:xfrm>
            <a:custGeom>
              <a:avLst/>
              <a:gdLst>
                <a:gd name="T0" fmla="*/ 13 w 20"/>
                <a:gd name="T1" fmla="*/ 18 h 20"/>
                <a:gd name="T2" fmla="*/ 18 w 20"/>
                <a:gd name="T3" fmla="*/ 7 h 20"/>
                <a:gd name="T4" fmla="*/ 7 w 20"/>
                <a:gd name="T5" fmla="*/ 1 h 20"/>
                <a:gd name="T6" fmla="*/ 2 w 20"/>
                <a:gd name="T7" fmla="*/ 13 h 20"/>
                <a:gd name="T8" fmla="*/ 13 w 20"/>
                <a:gd name="T9" fmla="*/ 18 h 20"/>
              </a:gdLst>
              <a:ahLst/>
              <a:cxnLst>
                <a:cxn ang="0">
                  <a:pos x="T0" y="T1"/>
                </a:cxn>
                <a:cxn ang="0">
                  <a:pos x="T2" y="T3"/>
                </a:cxn>
                <a:cxn ang="0">
                  <a:pos x="T4" y="T5"/>
                </a:cxn>
                <a:cxn ang="0">
                  <a:pos x="T6" y="T7"/>
                </a:cxn>
                <a:cxn ang="0">
                  <a:pos x="T8" y="T9"/>
                </a:cxn>
              </a:cxnLst>
              <a:rect l="0" t="0" r="r" b="b"/>
              <a:pathLst>
                <a:path w="20" h="20">
                  <a:moveTo>
                    <a:pt x="13" y="18"/>
                  </a:moveTo>
                  <a:cubicBezTo>
                    <a:pt x="18" y="16"/>
                    <a:pt x="20" y="11"/>
                    <a:pt x="18" y="7"/>
                  </a:cubicBezTo>
                  <a:cubicBezTo>
                    <a:pt x="17" y="2"/>
                    <a:pt x="11" y="0"/>
                    <a:pt x="7" y="1"/>
                  </a:cubicBezTo>
                  <a:cubicBezTo>
                    <a:pt x="2" y="3"/>
                    <a:pt x="0" y="8"/>
                    <a:pt x="2" y="13"/>
                  </a:cubicBezTo>
                  <a:cubicBezTo>
                    <a:pt x="4" y="18"/>
                    <a:pt x="9" y="20"/>
                    <a:pt x="13" y="18"/>
                  </a:cubicBezTo>
                  <a:close/>
                </a:path>
              </a:pathLst>
            </a:custGeom>
            <a:solidFill>
              <a:srgbClr val="000000"/>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ru-RU"/>
            </a:p>
          </p:txBody>
        </p:sp>
        <p:sp>
          <p:nvSpPr>
            <p:cNvPr id="13358" name="Freeform 78"/>
            <p:cNvSpPr>
              <a:spLocks/>
            </p:cNvSpPr>
            <p:nvPr/>
          </p:nvSpPr>
          <p:spPr bwMode="auto">
            <a:xfrm>
              <a:off x="6564313" y="4938713"/>
              <a:ext cx="6350" cy="7938"/>
            </a:xfrm>
            <a:custGeom>
              <a:avLst/>
              <a:gdLst>
                <a:gd name="T0" fmla="*/ 2 w 2"/>
                <a:gd name="T1" fmla="*/ 2 h 2"/>
                <a:gd name="T2" fmla="*/ 2 w 2"/>
                <a:gd name="T3" fmla="*/ 1 h 2"/>
                <a:gd name="T4" fmla="*/ 1 w 2"/>
                <a:gd name="T5" fmla="*/ 0 h 2"/>
                <a:gd name="T6" fmla="*/ 0 w 2"/>
                <a:gd name="T7" fmla="*/ 2 h 2"/>
                <a:gd name="T8" fmla="*/ 2 w 2"/>
                <a:gd name="T9" fmla="*/ 2 h 2"/>
              </a:gdLst>
              <a:ahLst/>
              <a:cxnLst>
                <a:cxn ang="0">
                  <a:pos x="T0" y="T1"/>
                </a:cxn>
                <a:cxn ang="0">
                  <a:pos x="T2" y="T3"/>
                </a:cxn>
                <a:cxn ang="0">
                  <a:pos x="T4" y="T5"/>
                </a:cxn>
                <a:cxn ang="0">
                  <a:pos x="T6" y="T7"/>
                </a:cxn>
                <a:cxn ang="0">
                  <a:pos x="T8" y="T9"/>
                </a:cxn>
              </a:cxnLst>
              <a:rect l="0" t="0" r="r" b="b"/>
              <a:pathLst>
                <a:path w="2" h="2">
                  <a:moveTo>
                    <a:pt x="2" y="2"/>
                  </a:moveTo>
                  <a:cubicBezTo>
                    <a:pt x="2" y="2"/>
                    <a:pt x="2" y="1"/>
                    <a:pt x="2" y="1"/>
                  </a:cubicBezTo>
                  <a:cubicBezTo>
                    <a:pt x="2" y="0"/>
                    <a:pt x="1" y="0"/>
                    <a:pt x="1" y="0"/>
                  </a:cubicBezTo>
                  <a:cubicBezTo>
                    <a:pt x="0" y="0"/>
                    <a:pt x="0" y="1"/>
                    <a:pt x="0" y="2"/>
                  </a:cubicBezTo>
                  <a:cubicBezTo>
                    <a:pt x="0" y="2"/>
                    <a:pt x="1" y="2"/>
                    <a:pt x="2" y="2"/>
                  </a:cubicBezTo>
                  <a:close/>
                </a:path>
              </a:pathLst>
            </a:custGeom>
            <a:solidFill>
              <a:srgbClr val="808285"/>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ru-RU"/>
            </a:p>
          </p:txBody>
        </p:sp>
        <p:sp>
          <p:nvSpPr>
            <p:cNvPr id="13359" name="Freeform 79"/>
            <p:cNvSpPr>
              <a:spLocks/>
            </p:cNvSpPr>
            <p:nvPr/>
          </p:nvSpPr>
          <p:spPr bwMode="auto">
            <a:xfrm>
              <a:off x="6570663" y="4919663"/>
              <a:ext cx="12700" cy="7938"/>
            </a:xfrm>
            <a:custGeom>
              <a:avLst/>
              <a:gdLst>
                <a:gd name="T0" fmla="*/ 1 w 3"/>
                <a:gd name="T1" fmla="*/ 1 h 2"/>
                <a:gd name="T2" fmla="*/ 2 w 3"/>
                <a:gd name="T3" fmla="*/ 2 h 2"/>
                <a:gd name="T4" fmla="*/ 3 w 3"/>
                <a:gd name="T5" fmla="*/ 0 h 2"/>
                <a:gd name="T6" fmla="*/ 1 w 3"/>
                <a:gd name="T7" fmla="*/ 0 h 2"/>
                <a:gd name="T8" fmla="*/ 1 w 3"/>
                <a:gd name="T9" fmla="*/ 1 h 2"/>
              </a:gdLst>
              <a:ahLst/>
              <a:cxnLst>
                <a:cxn ang="0">
                  <a:pos x="T0" y="T1"/>
                </a:cxn>
                <a:cxn ang="0">
                  <a:pos x="T2" y="T3"/>
                </a:cxn>
                <a:cxn ang="0">
                  <a:pos x="T4" y="T5"/>
                </a:cxn>
                <a:cxn ang="0">
                  <a:pos x="T6" y="T7"/>
                </a:cxn>
                <a:cxn ang="0">
                  <a:pos x="T8" y="T9"/>
                </a:cxn>
              </a:cxnLst>
              <a:rect l="0" t="0" r="r" b="b"/>
              <a:pathLst>
                <a:path w="3" h="2">
                  <a:moveTo>
                    <a:pt x="1" y="1"/>
                  </a:moveTo>
                  <a:cubicBezTo>
                    <a:pt x="1" y="2"/>
                    <a:pt x="1" y="2"/>
                    <a:pt x="2" y="2"/>
                  </a:cubicBezTo>
                  <a:cubicBezTo>
                    <a:pt x="2" y="2"/>
                    <a:pt x="3" y="1"/>
                    <a:pt x="3" y="0"/>
                  </a:cubicBezTo>
                  <a:cubicBezTo>
                    <a:pt x="2" y="0"/>
                    <a:pt x="2" y="0"/>
                    <a:pt x="1" y="0"/>
                  </a:cubicBezTo>
                  <a:cubicBezTo>
                    <a:pt x="1" y="0"/>
                    <a:pt x="0" y="1"/>
                    <a:pt x="1" y="1"/>
                  </a:cubicBezTo>
                  <a:close/>
                </a:path>
              </a:pathLst>
            </a:custGeom>
            <a:solidFill>
              <a:srgbClr val="808285"/>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ru-RU"/>
            </a:p>
          </p:txBody>
        </p:sp>
        <p:sp>
          <p:nvSpPr>
            <p:cNvPr id="13360" name="Freeform 80"/>
            <p:cNvSpPr>
              <a:spLocks/>
            </p:cNvSpPr>
            <p:nvPr/>
          </p:nvSpPr>
          <p:spPr bwMode="auto">
            <a:xfrm>
              <a:off x="6594475" y="4927600"/>
              <a:ext cx="7938" cy="7938"/>
            </a:xfrm>
            <a:custGeom>
              <a:avLst/>
              <a:gdLst>
                <a:gd name="T0" fmla="*/ 1 w 2"/>
                <a:gd name="T1" fmla="*/ 0 h 2"/>
                <a:gd name="T2" fmla="*/ 0 w 2"/>
                <a:gd name="T3" fmla="*/ 2 h 2"/>
                <a:gd name="T4" fmla="*/ 1 w 2"/>
                <a:gd name="T5" fmla="*/ 2 h 2"/>
                <a:gd name="T6" fmla="*/ 2 w 2"/>
                <a:gd name="T7" fmla="*/ 1 h 2"/>
                <a:gd name="T8" fmla="*/ 1 w 2"/>
                <a:gd name="T9" fmla="*/ 0 h 2"/>
              </a:gdLst>
              <a:ahLst/>
              <a:cxnLst>
                <a:cxn ang="0">
                  <a:pos x="T0" y="T1"/>
                </a:cxn>
                <a:cxn ang="0">
                  <a:pos x="T2" y="T3"/>
                </a:cxn>
                <a:cxn ang="0">
                  <a:pos x="T4" y="T5"/>
                </a:cxn>
                <a:cxn ang="0">
                  <a:pos x="T6" y="T7"/>
                </a:cxn>
                <a:cxn ang="0">
                  <a:pos x="T8" y="T9"/>
                </a:cxn>
              </a:cxnLst>
              <a:rect l="0" t="0" r="r" b="b"/>
              <a:pathLst>
                <a:path w="2" h="2">
                  <a:moveTo>
                    <a:pt x="1" y="0"/>
                  </a:moveTo>
                  <a:cubicBezTo>
                    <a:pt x="0" y="0"/>
                    <a:pt x="0" y="1"/>
                    <a:pt x="0" y="2"/>
                  </a:cubicBezTo>
                  <a:cubicBezTo>
                    <a:pt x="0" y="2"/>
                    <a:pt x="1" y="2"/>
                    <a:pt x="1" y="2"/>
                  </a:cubicBezTo>
                  <a:cubicBezTo>
                    <a:pt x="2" y="2"/>
                    <a:pt x="2" y="1"/>
                    <a:pt x="2" y="1"/>
                  </a:cubicBezTo>
                  <a:cubicBezTo>
                    <a:pt x="2" y="0"/>
                    <a:pt x="1" y="0"/>
                    <a:pt x="1" y="0"/>
                  </a:cubicBezTo>
                  <a:close/>
                </a:path>
              </a:pathLst>
            </a:custGeom>
            <a:solidFill>
              <a:srgbClr val="808285"/>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ru-RU"/>
            </a:p>
          </p:txBody>
        </p:sp>
        <p:sp>
          <p:nvSpPr>
            <p:cNvPr id="13361" name="Freeform 81"/>
            <p:cNvSpPr>
              <a:spLocks/>
            </p:cNvSpPr>
            <p:nvPr/>
          </p:nvSpPr>
          <p:spPr bwMode="auto">
            <a:xfrm>
              <a:off x="6583363" y="4946650"/>
              <a:ext cx="11113" cy="11113"/>
            </a:xfrm>
            <a:custGeom>
              <a:avLst/>
              <a:gdLst>
                <a:gd name="T0" fmla="*/ 3 w 3"/>
                <a:gd name="T1" fmla="*/ 1 h 3"/>
                <a:gd name="T2" fmla="*/ 1 w 3"/>
                <a:gd name="T3" fmla="*/ 1 h 3"/>
                <a:gd name="T4" fmla="*/ 1 w 3"/>
                <a:gd name="T5" fmla="*/ 2 h 3"/>
                <a:gd name="T6" fmla="*/ 2 w 3"/>
                <a:gd name="T7" fmla="*/ 3 h 3"/>
                <a:gd name="T8" fmla="*/ 3 w 3"/>
                <a:gd name="T9" fmla="*/ 1 h 3"/>
              </a:gdLst>
              <a:ahLst/>
              <a:cxnLst>
                <a:cxn ang="0">
                  <a:pos x="T0" y="T1"/>
                </a:cxn>
                <a:cxn ang="0">
                  <a:pos x="T2" y="T3"/>
                </a:cxn>
                <a:cxn ang="0">
                  <a:pos x="T4" y="T5"/>
                </a:cxn>
                <a:cxn ang="0">
                  <a:pos x="T6" y="T7"/>
                </a:cxn>
                <a:cxn ang="0">
                  <a:pos x="T8" y="T9"/>
                </a:cxn>
              </a:cxnLst>
              <a:rect l="0" t="0" r="r" b="b"/>
              <a:pathLst>
                <a:path w="3" h="3">
                  <a:moveTo>
                    <a:pt x="3" y="1"/>
                  </a:moveTo>
                  <a:cubicBezTo>
                    <a:pt x="2" y="1"/>
                    <a:pt x="2" y="0"/>
                    <a:pt x="1" y="1"/>
                  </a:cubicBezTo>
                  <a:cubicBezTo>
                    <a:pt x="1" y="1"/>
                    <a:pt x="0" y="1"/>
                    <a:pt x="1" y="2"/>
                  </a:cubicBezTo>
                  <a:cubicBezTo>
                    <a:pt x="1" y="3"/>
                    <a:pt x="1" y="3"/>
                    <a:pt x="2" y="3"/>
                  </a:cubicBezTo>
                  <a:cubicBezTo>
                    <a:pt x="3" y="2"/>
                    <a:pt x="3" y="2"/>
                    <a:pt x="3" y="1"/>
                  </a:cubicBezTo>
                  <a:close/>
                </a:path>
              </a:pathLst>
            </a:custGeom>
            <a:solidFill>
              <a:srgbClr val="808285"/>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ru-RU"/>
            </a:p>
          </p:txBody>
        </p:sp>
      </p:grpSp>
      <p:sp>
        <p:nvSpPr>
          <p:cNvPr id="93" name="Freeform 92"/>
          <p:cNvSpPr>
            <a:spLocks noEditPoints="1"/>
          </p:cNvSpPr>
          <p:nvPr/>
        </p:nvSpPr>
        <p:spPr bwMode="auto">
          <a:xfrm>
            <a:off x="8009693" y="3923667"/>
            <a:ext cx="276825" cy="329953"/>
          </a:xfrm>
          <a:custGeom>
            <a:avLst/>
            <a:gdLst>
              <a:gd name="T0" fmla="*/ 198 w 198"/>
              <a:gd name="T1" fmla="*/ 97 h 236"/>
              <a:gd name="T2" fmla="*/ 198 w 198"/>
              <a:gd name="T3" fmla="*/ 236 h 236"/>
              <a:gd name="T4" fmla="*/ 0 w 198"/>
              <a:gd name="T5" fmla="*/ 236 h 236"/>
              <a:gd name="T6" fmla="*/ 0 w 198"/>
              <a:gd name="T7" fmla="*/ 97 h 236"/>
              <a:gd name="T8" fmla="*/ 198 w 198"/>
              <a:gd name="T9" fmla="*/ 236 h 236"/>
              <a:gd name="T10" fmla="*/ 99 w 198"/>
              <a:gd name="T11" fmla="*/ 166 h 236"/>
              <a:gd name="T12" fmla="*/ 0 w 198"/>
              <a:gd name="T13" fmla="*/ 236 h 236"/>
              <a:gd name="T14" fmla="*/ 198 w 198"/>
              <a:gd name="T15" fmla="*/ 97 h 236"/>
              <a:gd name="T16" fmla="*/ 131 w 198"/>
              <a:gd name="T17" fmla="*/ 169 h 236"/>
              <a:gd name="T18" fmla="*/ 0 w 198"/>
              <a:gd name="T19" fmla="*/ 97 h 236"/>
              <a:gd name="T20" fmla="*/ 67 w 198"/>
              <a:gd name="T21" fmla="*/ 169 h 236"/>
              <a:gd name="T22" fmla="*/ 174 w 198"/>
              <a:gd name="T23" fmla="*/ 94 h 236"/>
              <a:gd name="T24" fmla="*/ 174 w 198"/>
              <a:gd name="T25" fmla="*/ 46 h 236"/>
              <a:gd name="T26" fmla="*/ 131 w 198"/>
              <a:gd name="T27" fmla="*/ 0 h 236"/>
              <a:gd name="T28" fmla="*/ 24 w 198"/>
              <a:gd name="T29" fmla="*/ 0 h 236"/>
              <a:gd name="T30" fmla="*/ 24 w 198"/>
              <a:gd name="T31" fmla="*/ 94 h 236"/>
              <a:gd name="T32" fmla="*/ 174 w 198"/>
              <a:gd name="T33" fmla="*/ 46 h 236"/>
              <a:gd name="T34" fmla="*/ 131 w 198"/>
              <a:gd name="T35" fmla="*/ 0 h 236"/>
              <a:gd name="T36" fmla="*/ 131 w 198"/>
              <a:gd name="T37" fmla="*/ 46 h 236"/>
              <a:gd name="T38" fmla="*/ 174 w 198"/>
              <a:gd name="T39" fmla="*/ 46 h 236"/>
              <a:gd name="T40" fmla="*/ 67 w 198"/>
              <a:gd name="T41" fmla="*/ 70 h 236"/>
              <a:gd name="T42" fmla="*/ 46 w 198"/>
              <a:gd name="T43" fmla="*/ 70 h 236"/>
              <a:gd name="T44" fmla="*/ 147 w 198"/>
              <a:gd name="T45" fmla="*/ 70 h 236"/>
              <a:gd name="T46" fmla="*/ 86 w 198"/>
              <a:gd name="T47" fmla="*/ 70 h 236"/>
              <a:gd name="T48" fmla="*/ 46 w 198"/>
              <a:gd name="T49" fmla="*/ 91 h 236"/>
              <a:gd name="T50" fmla="*/ 102 w 198"/>
              <a:gd name="T51" fmla="*/ 91 h 236"/>
              <a:gd name="T52" fmla="*/ 147 w 198"/>
              <a:gd name="T53" fmla="*/ 91 h 236"/>
              <a:gd name="T54" fmla="*/ 126 w 198"/>
              <a:gd name="T55" fmla="*/ 91 h 23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Lst>
            <a:rect l="0" t="0" r="r" b="b"/>
            <a:pathLst>
              <a:path w="198" h="236">
                <a:moveTo>
                  <a:pt x="198" y="97"/>
                </a:moveTo>
                <a:lnTo>
                  <a:pt x="198" y="236"/>
                </a:lnTo>
                <a:lnTo>
                  <a:pt x="0" y="236"/>
                </a:lnTo>
                <a:lnTo>
                  <a:pt x="0" y="97"/>
                </a:lnTo>
                <a:moveTo>
                  <a:pt x="198" y="236"/>
                </a:moveTo>
                <a:lnTo>
                  <a:pt x="99" y="166"/>
                </a:lnTo>
                <a:lnTo>
                  <a:pt x="0" y="236"/>
                </a:lnTo>
                <a:moveTo>
                  <a:pt x="198" y="97"/>
                </a:moveTo>
                <a:lnTo>
                  <a:pt x="131" y="169"/>
                </a:lnTo>
                <a:moveTo>
                  <a:pt x="0" y="97"/>
                </a:moveTo>
                <a:lnTo>
                  <a:pt x="67" y="169"/>
                </a:lnTo>
                <a:moveTo>
                  <a:pt x="174" y="94"/>
                </a:moveTo>
                <a:lnTo>
                  <a:pt x="174" y="46"/>
                </a:lnTo>
                <a:moveTo>
                  <a:pt x="131" y="0"/>
                </a:moveTo>
                <a:lnTo>
                  <a:pt x="24" y="0"/>
                </a:lnTo>
                <a:lnTo>
                  <a:pt x="24" y="94"/>
                </a:lnTo>
                <a:moveTo>
                  <a:pt x="174" y="46"/>
                </a:moveTo>
                <a:lnTo>
                  <a:pt x="131" y="0"/>
                </a:lnTo>
                <a:lnTo>
                  <a:pt x="131" y="46"/>
                </a:lnTo>
                <a:lnTo>
                  <a:pt x="174" y="46"/>
                </a:lnTo>
                <a:moveTo>
                  <a:pt x="67" y="70"/>
                </a:moveTo>
                <a:lnTo>
                  <a:pt x="46" y="70"/>
                </a:lnTo>
                <a:moveTo>
                  <a:pt x="147" y="70"/>
                </a:moveTo>
                <a:lnTo>
                  <a:pt x="86" y="70"/>
                </a:lnTo>
                <a:moveTo>
                  <a:pt x="46" y="91"/>
                </a:moveTo>
                <a:lnTo>
                  <a:pt x="102" y="91"/>
                </a:lnTo>
                <a:moveTo>
                  <a:pt x="147" y="91"/>
                </a:moveTo>
                <a:lnTo>
                  <a:pt x="126" y="91"/>
                </a:lnTo>
              </a:path>
            </a:pathLst>
          </a:custGeom>
          <a:noFill/>
          <a:ln w="12700" cap="rnd">
            <a:solidFill>
              <a:schemeClr val="tx1"/>
            </a:solidFill>
            <a:prstDash val="solid"/>
            <a:round/>
            <a:headEnd/>
            <a:tailEnd/>
          </a:ln>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ru-RU"/>
          </a:p>
        </p:txBody>
      </p:sp>
      <p:sp>
        <p:nvSpPr>
          <p:cNvPr id="94" name="Freeform 93"/>
          <p:cNvSpPr>
            <a:spLocks noEditPoints="1"/>
          </p:cNvSpPr>
          <p:nvPr/>
        </p:nvSpPr>
        <p:spPr bwMode="auto">
          <a:xfrm>
            <a:off x="7987629" y="1300162"/>
            <a:ext cx="346730" cy="395664"/>
          </a:xfrm>
          <a:custGeom>
            <a:avLst/>
            <a:gdLst>
              <a:gd name="T0" fmla="*/ 30 w 93"/>
              <a:gd name="T1" fmla="*/ 82 h 106"/>
              <a:gd name="T2" fmla="*/ 23 w 93"/>
              <a:gd name="T3" fmla="*/ 63 h 106"/>
              <a:gd name="T4" fmla="*/ 18 w 93"/>
              <a:gd name="T5" fmla="*/ 47 h 106"/>
              <a:gd name="T6" fmla="*/ 47 w 93"/>
              <a:gd name="T7" fmla="*/ 18 h 106"/>
              <a:gd name="T8" fmla="*/ 76 w 93"/>
              <a:gd name="T9" fmla="*/ 47 h 106"/>
              <a:gd name="T10" fmla="*/ 71 w 93"/>
              <a:gd name="T11" fmla="*/ 63 h 106"/>
              <a:gd name="T12" fmla="*/ 64 w 93"/>
              <a:gd name="T13" fmla="*/ 79 h 106"/>
              <a:gd name="T14" fmla="*/ 47 w 93"/>
              <a:gd name="T15" fmla="*/ 30 h 106"/>
              <a:gd name="T16" fmla="*/ 30 w 93"/>
              <a:gd name="T17" fmla="*/ 47 h 106"/>
              <a:gd name="T18" fmla="*/ 47 w 93"/>
              <a:gd name="T19" fmla="*/ 64 h 106"/>
              <a:gd name="T20" fmla="*/ 64 w 93"/>
              <a:gd name="T21" fmla="*/ 47 h 106"/>
              <a:gd name="T22" fmla="*/ 47 w 93"/>
              <a:gd name="T23" fmla="*/ 30 h 106"/>
              <a:gd name="T24" fmla="*/ 40 w 93"/>
              <a:gd name="T25" fmla="*/ 50 h 106"/>
              <a:gd name="T26" fmla="*/ 45 w 93"/>
              <a:gd name="T27" fmla="*/ 56 h 106"/>
              <a:gd name="T28" fmla="*/ 54 w 93"/>
              <a:gd name="T29" fmla="*/ 42 h 106"/>
              <a:gd name="T30" fmla="*/ 47 w 93"/>
              <a:gd name="T31" fmla="*/ 9 h 106"/>
              <a:gd name="T32" fmla="*/ 47 w 93"/>
              <a:gd name="T33" fmla="*/ 0 h 106"/>
              <a:gd name="T34" fmla="*/ 28 w 93"/>
              <a:gd name="T35" fmla="*/ 14 h 106"/>
              <a:gd name="T36" fmla="*/ 24 w 93"/>
              <a:gd name="T37" fmla="*/ 7 h 106"/>
              <a:gd name="T38" fmla="*/ 7 w 93"/>
              <a:gd name="T39" fmla="*/ 24 h 106"/>
              <a:gd name="T40" fmla="*/ 15 w 93"/>
              <a:gd name="T41" fmla="*/ 28 h 106"/>
              <a:gd name="T42" fmla="*/ 0 w 93"/>
              <a:gd name="T43" fmla="*/ 47 h 106"/>
              <a:gd name="T44" fmla="*/ 10 w 93"/>
              <a:gd name="T45" fmla="*/ 47 h 106"/>
              <a:gd name="T46" fmla="*/ 70 w 93"/>
              <a:gd name="T47" fmla="*/ 7 h 106"/>
              <a:gd name="T48" fmla="*/ 66 w 93"/>
              <a:gd name="T49" fmla="*/ 14 h 106"/>
              <a:gd name="T50" fmla="*/ 87 w 93"/>
              <a:gd name="T51" fmla="*/ 24 h 106"/>
              <a:gd name="T52" fmla="*/ 79 w 93"/>
              <a:gd name="T53" fmla="*/ 28 h 106"/>
              <a:gd name="T54" fmla="*/ 84 w 93"/>
              <a:gd name="T55" fmla="*/ 47 h 106"/>
              <a:gd name="T56" fmla="*/ 93 w 93"/>
              <a:gd name="T57" fmla="*/ 47 h 106"/>
              <a:gd name="T58" fmla="*/ 57 w 93"/>
              <a:gd name="T59" fmla="*/ 85 h 106"/>
              <a:gd name="T60" fmla="*/ 35 w 93"/>
              <a:gd name="T61" fmla="*/ 91 h 106"/>
              <a:gd name="T62" fmla="*/ 32 w 93"/>
              <a:gd name="T63" fmla="*/ 95 h 106"/>
              <a:gd name="T64" fmla="*/ 36 w 93"/>
              <a:gd name="T65" fmla="*/ 99 h 106"/>
              <a:gd name="T66" fmla="*/ 37 w 93"/>
              <a:gd name="T67" fmla="*/ 98 h 106"/>
              <a:gd name="T68" fmla="*/ 57 w 93"/>
              <a:gd name="T69" fmla="*/ 93 h 106"/>
              <a:gd name="T70" fmla="*/ 57 w 93"/>
              <a:gd name="T71" fmla="*/ 93 h 106"/>
              <a:gd name="T72" fmla="*/ 58 w 93"/>
              <a:gd name="T73" fmla="*/ 93 h 106"/>
              <a:gd name="T74" fmla="*/ 62 w 93"/>
              <a:gd name="T75" fmla="*/ 96 h 106"/>
              <a:gd name="T76" fmla="*/ 60 w 93"/>
              <a:gd name="T77" fmla="*/ 100 h 106"/>
              <a:gd name="T78" fmla="*/ 40 w 93"/>
              <a:gd name="T79" fmla="*/ 106 h 10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Lst>
            <a:rect l="0" t="0" r="r" b="b"/>
            <a:pathLst>
              <a:path w="93" h="106">
                <a:moveTo>
                  <a:pt x="30" y="82"/>
                </a:moveTo>
                <a:cubicBezTo>
                  <a:pt x="31" y="78"/>
                  <a:pt x="29" y="73"/>
                  <a:pt x="23" y="63"/>
                </a:cubicBezTo>
                <a:cubicBezTo>
                  <a:pt x="20" y="59"/>
                  <a:pt x="18" y="53"/>
                  <a:pt x="18" y="47"/>
                </a:cubicBezTo>
                <a:cubicBezTo>
                  <a:pt x="18" y="31"/>
                  <a:pt x="31" y="18"/>
                  <a:pt x="47" y="18"/>
                </a:cubicBezTo>
                <a:cubicBezTo>
                  <a:pt x="63" y="18"/>
                  <a:pt x="76" y="31"/>
                  <a:pt x="76" y="47"/>
                </a:cubicBezTo>
                <a:cubicBezTo>
                  <a:pt x="76" y="53"/>
                  <a:pt x="74" y="59"/>
                  <a:pt x="71" y="63"/>
                </a:cubicBezTo>
                <a:cubicBezTo>
                  <a:pt x="66" y="71"/>
                  <a:pt x="64" y="75"/>
                  <a:pt x="64" y="79"/>
                </a:cubicBezTo>
                <a:moveTo>
                  <a:pt x="47" y="30"/>
                </a:moveTo>
                <a:cubicBezTo>
                  <a:pt x="37" y="30"/>
                  <a:pt x="30" y="37"/>
                  <a:pt x="30" y="47"/>
                </a:cubicBezTo>
                <a:cubicBezTo>
                  <a:pt x="30" y="57"/>
                  <a:pt x="37" y="64"/>
                  <a:pt x="47" y="64"/>
                </a:cubicBezTo>
                <a:cubicBezTo>
                  <a:pt x="57" y="64"/>
                  <a:pt x="64" y="57"/>
                  <a:pt x="64" y="47"/>
                </a:cubicBezTo>
                <a:cubicBezTo>
                  <a:pt x="64" y="37"/>
                  <a:pt x="57" y="30"/>
                  <a:pt x="47" y="30"/>
                </a:cubicBezTo>
                <a:close/>
                <a:moveTo>
                  <a:pt x="40" y="50"/>
                </a:moveTo>
                <a:cubicBezTo>
                  <a:pt x="45" y="56"/>
                  <a:pt x="45" y="56"/>
                  <a:pt x="45" y="56"/>
                </a:cubicBezTo>
                <a:cubicBezTo>
                  <a:pt x="54" y="42"/>
                  <a:pt x="54" y="42"/>
                  <a:pt x="54" y="42"/>
                </a:cubicBezTo>
                <a:moveTo>
                  <a:pt x="47" y="9"/>
                </a:moveTo>
                <a:cubicBezTo>
                  <a:pt x="47" y="0"/>
                  <a:pt x="47" y="0"/>
                  <a:pt x="47" y="0"/>
                </a:cubicBezTo>
                <a:moveTo>
                  <a:pt x="28" y="14"/>
                </a:moveTo>
                <a:cubicBezTo>
                  <a:pt x="24" y="7"/>
                  <a:pt x="24" y="7"/>
                  <a:pt x="24" y="7"/>
                </a:cubicBezTo>
                <a:moveTo>
                  <a:pt x="7" y="24"/>
                </a:moveTo>
                <a:cubicBezTo>
                  <a:pt x="15" y="28"/>
                  <a:pt x="15" y="28"/>
                  <a:pt x="15" y="28"/>
                </a:cubicBezTo>
                <a:moveTo>
                  <a:pt x="0" y="47"/>
                </a:moveTo>
                <a:cubicBezTo>
                  <a:pt x="10" y="47"/>
                  <a:pt x="10" y="47"/>
                  <a:pt x="10" y="47"/>
                </a:cubicBezTo>
                <a:moveTo>
                  <a:pt x="70" y="7"/>
                </a:moveTo>
                <a:cubicBezTo>
                  <a:pt x="66" y="14"/>
                  <a:pt x="66" y="14"/>
                  <a:pt x="66" y="14"/>
                </a:cubicBezTo>
                <a:moveTo>
                  <a:pt x="87" y="24"/>
                </a:moveTo>
                <a:cubicBezTo>
                  <a:pt x="79" y="28"/>
                  <a:pt x="79" y="28"/>
                  <a:pt x="79" y="28"/>
                </a:cubicBezTo>
                <a:moveTo>
                  <a:pt x="84" y="47"/>
                </a:moveTo>
                <a:cubicBezTo>
                  <a:pt x="93" y="47"/>
                  <a:pt x="93" y="47"/>
                  <a:pt x="93" y="47"/>
                </a:cubicBezTo>
                <a:moveTo>
                  <a:pt x="57" y="85"/>
                </a:moveTo>
                <a:cubicBezTo>
                  <a:pt x="57" y="85"/>
                  <a:pt x="35" y="91"/>
                  <a:pt x="35" y="91"/>
                </a:cubicBezTo>
                <a:cubicBezTo>
                  <a:pt x="33" y="92"/>
                  <a:pt x="32" y="93"/>
                  <a:pt x="32" y="95"/>
                </a:cubicBezTo>
                <a:cubicBezTo>
                  <a:pt x="32" y="97"/>
                  <a:pt x="34" y="99"/>
                  <a:pt x="36" y="99"/>
                </a:cubicBezTo>
                <a:cubicBezTo>
                  <a:pt x="36" y="99"/>
                  <a:pt x="37" y="98"/>
                  <a:pt x="37" y="98"/>
                </a:cubicBezTo>
                <a:cubicBezTo>
                  <a:pt x="57" y="93"/>
                  <a:pt x="57" y="93"/>
                  <a:pt x="57" y="93"/>
                </a:cubicBezTo>
                <a:cubicBezTo>
                  <a:pt x="57" y="93"/>
                  <a:pt x="57" y="93"/>
                  <a:pt x="57" y="93"/>
                </a:cubicBezTo>
                <a:cubicBezTo>
                  <a:pt x="58" y="93"/>
                  <a:pt x="58" y="93"/>
                  <a:pt x="58" y="93"/>
                </a:cubicBezTo>
                <a:cubicBezTo>
                  <a:pt x="60" y="93"/>
                  <a:pt x="62" y="94"/>
                  <a:pt x="62" y="96"/>
                </a:cubicBezTo>
                <a:cubicBezTo>
                  <a:pt x="62" y="98"/>
                  <a:pt x="61" y="100"/>
                  <a:pt x="60" y="100"/>
                </a:cubicBezTo>
                <a:cubicBezTo>
                  <a:pt x="40" y="106"/>
                  <a:pt x="40" y="106"/>
                  <a:pt x="40" y="106"/>
                </a:cubicBezTo>
              </a:path>
            </a:pathLst>
          </a:custGeom>
          <a:noFill/>
          <a:ln w="12700" cap="rnd">
            <a:solidFill>
              <a:schemeClr val="tx1"/>
            </a:solidFill>
            <a:prstDash val="solid"/>
            <a:round/>
            <a:headEnd/>
            <a:tailEnd/>
          </a:ln>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ru-RU"/>
          </a:p>
        </p:txBody>
      </p:sp>
      <p:sp>
        <p:nvSpPr>
          <p:cNvPr id="95" name="Freeform 94"/>
          <p:cNvSpPr>
            <a:spLocks noEditPoints="1"/>
          </p:cNvSpPr>
          <p:nvPr/>
        </p:nvSpPr>
        <p:spPr bwMode="auto">
          <a:xfrm>
            <a:off x="7988415" y="5214994"/>
            <a:ext cx="324360" cy="328555"/>
          </a:xfrm>
          <a:custGeom>
            <a:avLst/>
            <a:gdLst>
              <a:gd name="T0" fmla="*/ 74 w 87"/>
              <a:gd name="T1" fmla="*/ 24 h 88"/>
              <a:gd name="T2" fmla="*/ 81 w 87"/>
              <a:gd name="T3" fmla="*/ 47 h 88"/>
              <a:gd name="T4" fmla="*/ 40 w 87"/>
              <a:gd name="T5" fmla="*/ 88 h 88"/>
              <a:gd name="T6" fmla="*/ 0 w 87"/>
              <a:gd name="T7" fmla="*/ 47 h 88"/>
              <a:gd name="T8" fmla="*/ 40 w 87"/>
              <a:gd name="T9" fmla="*/ 6 h 88"/>
              <a:gd name="T10" fmla="*/ 63 w 87"/>
              <a:gd name="T11" fmla="*/ 12 h 88"/>
              <a:gd name="T12" fmla="*/ 56 w 87"/>
              <a:gd name="T13" fmla="*/ 20 h 88"/>
              <a:gd name="T14" fmla="*/ 40 w 87"/>
              <a:gd name="T15" fmla="*/ 16 h 88"/>
              <a:gd name="T16" fmla="*/ 10 w 87"/>
              <a:gd name="T17" fmla="*/ 47 h 88"/>
              <a:gd name="T18" fmla="*/ 40 w 87"/>
              <a:gd name="T19" fmla="*/ 78 h 88"/>
              <a:gd name="T20" fmla="*/ 71 w 87"/>
              <a:gd name="T21" fmla="*/ 47 h 88"/>
              <a:gd name="T22" fmla="*/ 67 w 87"/>
              <a:gd name="T23" fmla="*/ 31 h 88"/>
              <a:gd name="T24" fmla="*/ 48 w 87"/>
              <a:gd name="T25" fmla="*/ 28 h 88"/>
              <a:gd name="T26" fmla="*/ 40 w 87"/>
              <a:gd name="T27" fmla="*/ 26 h 88"/>
              <a:gd name="T28" fmla="*/ 20 w 87"/>
              <a:gd name="T29" fmla="*/ 47 h 88"/>
              <a:gd name="T30" fmla="*/ 40 w 87"/>
              <a:gd name="T31" fmla="*/ 67 h 88"/>
              <a:gd name="T32" fmla="*/ 60 w 87"/>
              <a:gd name="T33" fmla="*/ 47 h 88"/>
              <a:gd name="T34" fmla="*/ 58 w 87"/>
              <a:gd name="T35" fmla="*/ 38 h 88"/>
              <a:gd name="T36" fmla="*/ 40 w 87"/>
              <a:gd name="T37" fmla="*/ 47 h 88"/>
              <a:gd name="T38" fmla="*/ 85 w 87"/>
              <a:gd name="T39" fmla="*/ 2 h 88"/>
              <a:gd name="T40" fmla="*/ 74 w 87"/>
              <a:gd name="T41" fmla="*/ 0 h 88"/>
              <a:gd name="T42" fmla="*/ 74 w 87"/>
              <a:gd name="T43" fmla="*/ 13 h 88"/>
              <a:gd name="T44" fmla="*/ 87 w 87"/>
              <a:gd name="T45" fmla="*/ 13 h 88"/>
              <a:gd name="T46" fmla="*/ 6 w 87"/>
              <a:gd name="T47" fmla="*/ 88 h 88"/>
              <a:gd name="T48" fmla="*/ 15 w 87"/>
              <a:gd name="T49" fmla="*/ 78 h 88"/>
              <a:gd name="T50" fmla="*/ 66 w 87"/>
              <a:gd name="T51" fmla="*/ 78 h 88"/>
              <a:gd name="T52" fmla="*/ 74 w 87"/>
              <a:gd name="T53" fmla="*/ 88 h 8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Lst>
            <a:rect l="0" t="0" r="r" b="b"/>
            <a:pathLst>
              <a:path w="87" h="88">
                <a:moveTo>
                  <a:pt x="74" y="24"/>
                </a:moveTo>
                <a:cubicBezTo>
                  <a:pt x="79" y="30"/>
                  <a:pt x="81" y="38"/>
                  <a:pt x="81" y="47"/>
                </a:cubicBezTo>
                <a:cubicBezTo>
                  <a:pt x="81" y="69"/>
                  <a:pt x="63" y="88"/>
                  <a:pt x="40" y="88"/>
                </a:cubicBezTo>
                <a:cubicBezTo>
                  <a:pt x="18" y="88"/>
                  <a:pt x="0" y="69"/>
                  <a:pt x="0" y="47"/>
                </a:cubicBezTo>
                <a:cubicBezTo>
                  <a:pt x="0" y="24"/>
                  <a:pt x="18" y="6"/>
                  <a:pt x="40" y="6"/>
                </a:cubicBezTo>
                <a:cubicBezTo>
                  <a:pt x="49" y="6"/>
                  <a:pt x="56" y="8"/>
                  <a:pt x="63" y="12"/>
                </a:cubicBezTo>
                <a:moveTo>
                  <a:pt x="56" y="20"/>
                </a:moveTo>
                <a:cubicBezTo>
                  <a:pt x="51" y="17"/>
                  <a:pt x="46" y="16"/>
                  <a:pt x="40" y="16"/>
                </a:cubicBezTo>
                <a:cubicBezTo>
                  <a:pt x="23" y="16"/>
                  <a:pt x="10" y="29"/>
                  <a:pt x="10" y="47"/>
                </a:cubicBezTo>
                <a:cubicBezTo>
                  <a:pt x="10" y="64"/>
                  <a:pt x="23" y="78"/>
                  <a:pt x="40" y="78"/>
                </a:cubicBezTo>
                <a:cubicBezTo>
                  <a:pt x="57" y="78"/>
                  <a:pt x="71" y="64"/>
                  <a:pt x="71" y="47"/>
                </a:cubicBezTo>
                <a:cubicBezTo>
                  <a:pt x="71" y="41"/>
                  <a:pt x="70" y="36"/>
                  <a:pt x="67" y="31"/>
                </a:cubicBezTo>
                <a:moveTo>
                  <a:pt x="48" y="28"/>
                </a:moveTo>
                <a:cubicBezTo>
                  <a:pt x="46" y="27"/>
                  <a:pt x="43" y="26"/>
                  <a:pt x="40" y="26"/>
                </a:cubicBezTo>
                <a:cubicBezTo>
                  <a:pt x="29" y="26"/>
                  <a:pt x="20" y="35"/>
                  <a:pt x="20" y="47"/>
                </a:cubicBezTo>
                <a:cubicBezTo>
                  <a:pt x="20" y="58"/>
                  <a:pt x="29" y="67"/>
                  <a:pt x="40" y="67"/>
                </a:cubicBezTo>
                <a:cubicBezTo>
                  <a:pt x="51" y="67"/>
                  <a:pt x="60" y="58"/>
                  <a:pt x="60" y="47"/>
                </a:cubicBezTo>
                <a:cubicBezTo>
                  <a:pt x="60" y="43"/>
                  <a:pt x="60" y="40"/>
                  <a:pt x="58" y="38"/>
                </a:cubicBezTo>
                <a:moveTo>
                  <a:pt x="40" y="47"/>
                </a:moveTo>
                <a:cubicBezTo>
                  <a:pt x="85" y="2"/>
                  <a:pt x="85" y="2"/>
                  <a:pt x="85" y="2"/>
                </a:cubicBezTo>
                <a:moveTo>
                  <a:pt x="74" y="0"/>
                </a:moveTo>
                <a:cubicBezTo>
                  <a:pt x="74" y="13"/>
                  <a:pt x="74" y="13"/>
                  <a:pt x="74" y="13"/>
                </a:cubicBezTo>
                <a:cubicBezTo>
                  <a:pt x="87" y="13"/>
                  <a:pt x="87" y="13"/>
                  <a:pt x="87" y="13"/>
                </a:cubicBezTo>
                <a:moveTo>
                  <a:pt x="6" y="88"/>
                </a:moveTo>
                <a:cubicBezTo>
                  <a:pt x="15" y="78"/>
                  <a:pt x="15" y="78"/>
                  <a:pt x="15" y="78"/>
                </a:cubicBezTo>
                <a:moveTo>
                  <a:pt x="66" y="78"/>
                </a:moveTo>
                <a:cubicBezTo>
                  <a:pt x="74" y="88"/>
                  <a:pt x="74" y="88"/>
                  <a:pt x="74" y="88"/>
                </a:cubicBezTo>
              </a:path>
            </a:pathLst>
          </a:custGeom>
          <a:noFill/>
          <a:ln w="12700" cap="rnd">
            <a:solidFill>
              <a:schemeClr val="tx1"/>
            </a:solidFill>
            <a:prstDash val="solid"/>
            <a:round/>
            <a:headEnd/>
            <a:tailEnd/>
          </a:ln>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ru-RU"/>
          </a:p>
        </p:txBody>
      </p:sp>
      <p:sp>
        <p:nvSpPr>
          <p:cNvPr id="96" name="Freeform 95"/>
          <p:cNvSpPr>
            <a:spLocks noEditPoints="1"/>
          </p:cNvSpPr>
          <p:nvPr/>
        </p:nvSpPr>
        <p:spPr bwMode="auto">
          <a:xfrm>
            <a:off x="7985663" y="2589523"/>
            <a:ext cx="339739" cy="355119"/>
          </a:xfrm>
          <a:custGeom>
            <a:avLst/>
            <a:gdLst>
              <a:gd name="T0" fmla="*/ 34 w 91"/>
              <a:gd name="T1" fmla="*/ 10 h 95"/>
              <a:gd name="T2" fmla="*/ 80 w 91"/>
              <a:gd name="T3" fmla="*/ 38 h 95"/>
              <a:gd name="T4" fmla="*/ 91 w 91"/>
              <a:gd name="T5" fmla="*/ 61 h 95"/>
              <a:gd name="T6" fmla="*/ 82 w 91"/>
              <a:gd name="T7" fmla="*/ 61 h 95"/>
              <a:gd name="T8" fmla="*/ 82 w 91"/>
              <a:gd name="T9" fmla="*/ 77 h 95"/>
              <a:gd name="T10" fmla="*/ 77 w 91"/>
              <a:gd name="T11" fmla="*/ 81 h 95"/>
              <a:gd name="T12" fmla="*/ 67 w 91"/>
              <a:gd name="T13" fmla="*/ 81 h 95"/>
              <a:gd name="T14" fmla="*/ 67 w 91"/>
              <a:gd name="T15" fmla="*/ 95 h 95"/>
              <a:gd name="T16" fmla="*/ 25 w 91"/>
              <a:gd name="T17" fmla="*/ 95 h 95"/>
              <a:gd name="T18" fmla="*/ 25 w 91"/>
              <a:gd name="T19" fmla="*/ 81 h 95"/>
              <a:gd name="T20" fmla="*/ 20 w 91"/>
              <a:gd name="T21" fmla="*/ 71 h 95"/>
              <a:gd name="T22" fmla="*/ 51 w 91"/>
              <a:gd name="T23" fmla="*/ 43 h 95"/>
              <a:gd name="T24" fmla="*/ 51 w 91"/>
              <a:gd name="T25" fmla="*/ 37 h 95"/>
              <a:gd name="T26" fmla="*/ 44 w 91"/>
              <a:gd name="T27" fmla="*/ 34 h 95"/>
              <a:gd name="T28" fmla="*/ 43 w 91"/>
              <a:gd name="T29" fmla="*/ 31 h 95"/>
              <a:gd name="T30" fmla="*/ 46 w 91"/>
              <a:gd name="T31" fmla="*/ 24 h 95"/>
              <a:gd name="T32" fmla="*/ 42 w 91"/>
              <a:gd name="T33" fmla="*/ 20 h 95"/>
              <a:gd name="T34" fmla="*/ 34 w 91"/>
              <a:gd name="T35" fmla="*/ 23 h 95"/>
              <a:gd name="T36" fmla="*/ 32 w 91"/>
              <a:gd name="T37" fmla="*/ 22 h 95"/>
              <a:gd name="T38" fmla="*/ 29 w 91"/>
              <a:gd name="T39" fmla="*/ 14 h 95"/>
              <a:gd name="T40" fmla="*/ 23 w 91"/>
              <a:gd name="T41" fmla="*/ 14 h 95"/>
              <a:gd name="T42" fmla="*/ 20 w 91"/>
              <a:gd name="T43" fmla="*/ 22 h 95"/>
              <a:gd name="T44" fmla="*/ 17 w 91"/>
              <a:gd name="T45" fmla="*/ 23 h 95"/>
              <a:gd name="T46" fmla="*/ 10 w 91"/>
              <a:gd name="T47" fmla="*/ 20 h 95"/>
              <a:gd name="T48" fmla="*/ 6 w 91"/>
              <a:gd name="T49" fmla="*/ 24 h 95"/>
              <a:gd name="T50" fmla="*/ 9 w 91"/>
              <a:gd name="T51" fmla="*/ 31 h 95"/>
              <a:gd name="T52" fmla="*/ 8 w 91"/>
              <a:gd name="T53" fmla="*/ 34 h 95"/>
              <a:gd name="T54" fmla="*/ 0 w 91"/>
              <a:gd name="T55" fmla="*/ 37 h 95"/>
              <a:gd name="T56" fmla="*/ 0 w 91"/>
              <a:gd name="T57" fmla="*/ 43 h 95"/>
              <a:gd name="T58" fmla="*/ 8 w 91"/>
              <a:gd name="T59" fmla="*/ 46 h 95"/>
              <a:gd name="T60" fmla="*/ 9 w 91"/>
              <a:gd name="T61" fmla="*/ 48 h 95"/>
              <a:gd name="T62" fmla="*/ 6 w 91"/>
              <a:gd name="T63" fmla="*/ 56 h 95"/>
              <a:gd name="T64" fmla="*/ 10 w 91"/>
              <a:gd name="T65" fmla="*/ 60 h 95"/>
              <a:gd name="T66" fmla="*/ 17 w 91"/>
              <a:gd name="T67" fmla="*/ 57 h 95"/>
              <a:gd name="T68" fmla="*/ 20 w 91"/>
              <a:gd name="T69" fmla="*/ 58 h 95"/>
              <a:gd name="T70" fmla="*/ 23 w 91"/>
              <a:gd name="T71" fmla="*/ 65 h 95"/>
              <a:gd name="T72" fmla="*/ 29 w 91"/>
              <a:gd name="T73" fmla="*/ 65 h 95"/>
              <a:gd name="T74" fmla="*/ 32 w 91"/>
              <a:gd name="T75" fmla="*/ 58 h 95"/>
              <a:gd name="T76" fmla="*/ 34 w 91"/>
              <a:gd name="T77" fmla="*/ 57 h 95"/>
              <a:gd name="T78" fmla="*/ 42 w 91"/>
              <a:gd name="T79" fmla="*/ 60 h 95"/>
              <a:gd name="T80" fmla="*/ 46 w 91"/>
              <a:gd name="T81" fmla="*/ 56 h 95"/>
              <a:gd name="T82" fmla="*/ 43 w 91"/>
              <a:gd name="T83" fmla="*/ 48 h 95"/>
              <a:gd name="T84" fmla="*/ 44 w 91"/>
              <a:gd name="T85" fmla="*/ 46 h 95"/>
              <a:gd name="T86" fmla="*/ 51 w 91"/>
              <a:gd name="T87" fmla="*/ 43 h 95"/>
              <a:gd name="T88" fmla="*/ 26 w 91"/>
              <a:gd name="T89" fmla="*/ 29 h 95"/>
              <a:gd name="T90" fmla="*/ 15 w 91"/>
              <a:gd name="T91" fmla="*/ 40 h 95"/>
              <a:gd name="T92" fmla="*/ 26 w 91"/>
              <a:gd name="T93" fmla="*/ 50 h 95"/>
              <a:gd name="T94" fmla="*/ 37 w 91"/>
              <a:gd name="T95" fmla="*/ 40 h 95"/>
              <a:gd name="T96" fmla="*/ 26 w 91"/>
              <a:gd name="T97" fmla="*/ 29 h 95"/>
              <a:gd name="T98" fmla="*/ 67 w 91"/>
              <a:gd name="T99" fmla="*/ 81 h 95"/>
              <a:gd name="T100" fmla="*/ 61 w 91"/>
              <a:gd name="T101" fmla="*/ 81 h 9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Lst>
            <a:rect l="0" t="0" r="r" b="b"/>
            <a:pathLst>
              <a:path w="91" h="95">
                <a:moveTo>
                  <a:pt x="34" y="10"/>
                </a:moveTo>
                <a:cubicBezTo>
                  <a:pt x="85" y="0"/>
                  <a:pt x="80" y="38"/>
                  <a:pt x="80" y="38"/>
                </a:cubicBezTo>
                <a:cubicBezTo>
                  <a:pt x="91" y="61"/>
                  <a:pt x="91" y="61"/>
                  <a:pt x="91" y="61"/>
                </a:cubicBezTo>
                <a:cubicBezTo>
                  <a:pt x="82" y="61"/>
                  <a:pt x="82" y="61"/>
                  <a:pt x="82" y="61"/>
                </a:cubicBezTo>
                <a:cubicBezTo>
                  <a:pt x="82" y="77"/>
                  <a:pt x="82" y="77"/>
                  <a:pt x="82" y="77"/>
                </a:cubicBezTo>
                <a:cubicBezTo>
                  <a:pt x="82" y="79"/>
                  <a:pt x="80" y="81"/>
                  <a:pt x="77" y="81"/>
                </a:cubicBezTo>
                <a:cubicBezTo>
                  <a:pt x="67" y="81"/>
                  <a:pt x="67" y="81"/>
                  <a:pt x="67" y="81"/>
                </a:cubicBezTo>
                <a:cubicBezTo>
                  <a:pt x="67" y="95"/>
                  <a:pt x="67" y="95"/>
                  <a:pt x="67" y="95"/>
                </a:cubicBezTo>
                <a:moveTo>
                  <a:pt x="25" y="95"/>
                </a:moveTo>
                <a:cubicBezTo>
                  <a:pt x="25" y="81"/>
                  <a:pt x="25" y="81"/>
                  <a:pt x="25" y="81"/>
                </a:cubicBezTo>
                <a:cubicBezTo>
                  <a:pt x="20" y="71"/>
                  <a:pt x="20" y="71"/>
                  <a:pt x="20" y="71"/>
                </a:cubicBezTo>
                <a:moveTo>
                  <a:pt x="51" y="43"/>
                </a:moveTo>
                <a:cubicBezTo>
                  <a:pt x="51" y="37"/>
                  <a:pt x="51" y="37"/>
                  <a:pt x="51" y="37"/>
                </a:cubicBezTo>
                <a:cubicBezTo>
                  <a:pt x="44" y="34"/>
                  <a:pt x="44" y="34"/>
                  <a:pt x="44" y="34"/>
                </a:cubicBezTo>
                <a:cubicBezTo>
                  <a:pt x="44" y="33"/>
                  <a:pt x="43" y="32"/>
                  <a:pt x="43" y="31"/>
                </a:cubicBezTo>
                <a:cubicBezTo>
                  <a:pt x="46" y="24"/>
                  <a:pt x="46" y="24"/>
                  <a:pt x="46" y="24"/>
                </a:cubicBezTo>
                <a:cubicBezTo>
                  <a:pt x="42" y="20"/>
                  <a:pt x="42" y="20"/>
                  <a:pt x="42" y="20"/>
                </a:cubicBezTo>
                <a:cubicBezTo>
                  <a:pt x="34" y="23"/>
                  <a:pt x="34" y="23"/>
                  <a:pt x="34" y="23"/>
                </a:cubicBezTo>
                <a:cubicBezTo>
                  <a:pt x="34" y="22"/>
                  <a:pt x="33" y="22"/>
                  <a:pt x="32" y="22"/>
                </a:cubicBezTo>
                <a:cubicBezTo>
                  <a:pt x="29" y="14"/>
                  <a:pt x="29" y="14"/>
                  <a:pt x="29" y="14"/>
                </a:cubicBezTo>
                <a:cubicBezTo>
                  <a:pt x="23" y="14"/>
                  <a:pt x="23" y="14"/>
                  <a:pt x="23" y="14"/>
                </a:cubicBezTo>
                <a:cubicBezTo>
                  <a:pt x="20" y="22"/>
                  <a:pt x="20" y="22"/>
                  <a:pt x="20" y="22"/>
                </a:cubicBezTo>
                <a:cubicBezTo>
                  <a:pt x="19" y="22"/>
                  <a:pt x="18" y="22"/>
                  <a:pt x="17" y="23"/>
                </a:cubicBezTo>
                <a:cubicBezTo>
                  <a:pt x="10" y="20"/>
                  <a:pt x="10" y="20"/>
                  <a:pt x="10" y="20"/>
                </a:cubicBezTo>
                <a:cubicBezTo>
                  <a:pt x="6" y="24"/>
                  <a:pt x="6" y="24"/>
                  <a:pt x="6" y="24"/>
                </a:cubicBezTo>
                <a:cubicBezTo>
                  <a:pt x="9" y="31"/>
                  <a:pt x="9" y="31"/>
                  <a:pt x="9" y="31"/>
                </a:cubicBezTo>
                <a:cubicBezTo>
                  <a:pt x="8" y="32"/>
                  <a:pt x="8" y="33"/>
                  <a:pt x="8" y="34"/>
                </a:cubicBezTo>
                <a:cubicBezTo>
                  <a:pt x="0" y="37"/>
                  <a:pt x="0" y="37"/>
                  <a:pt x="0" y="37"/>
                </a:cubicBezTo>
                <a:cubicBezTo>
                  <a:pt x="0" y="43"/>
                  <a:pt x="0" y="43"/>
                  <a:pt x="0" y="43"/>
                </a:cubicBezTo>
                <a:cubicBezTo>
                  <a:pt x="8" y="46"/>
                  <a:pt x="8" y="46"/>
                  <a:pt x="8" y="46"/>
                </a:cubicBezTo>
                <a:cubicBezTo>
                  <a:pt x="8" y="47"/>
                  <a:pt x="8" y="48"/>
                  <a:pt x="9" y="48"/>
                </a:cubicBezTo>
                <a:cubicBezTo>
                  <a:pt x="6" y="56"/>
                  <a:pt x="6" y="56"/>
                  <a:pt x="6" y="56"/>
                </a:cubicBezTo>
                <a:cubicBezTo>
                  <a:pt x="10" y="60"/>
                  <a:pt x="10" y="60"/>
                  <a:pt x="10" y="60"/>
                </a:cubicBezTo>
                <a:cubicBezTo>
                  <a:pt x="17" y="57"/>
                  <a:pt x="17" y="57"/>
                  <a:pt x="17" y="57"/>
                </a:cubicBezTo>
                <a:cubicBezTo>
                  <a:pt x="18" y="57"/>
                  <a:pt x="19" y="58"/>
                  <a:pt x="20" y="58"/>
                </a:cubicBezTo>
                <a:cubicBezTo>
                  <a:pt x="23" y="65"/>
                  <a:pt x="23" y="65"/>
                  <a:pt x="23" y="65"/>
                </a:cubicBezTo>
                <a:cubicBezTo>
                  <a:pt x="29" y="65"/>
                  <a:pt x="29" y="65"/>
                  <a:pt x="29" y="65"/>
                </a:cubicBezTo>
                <a:cubicBezTo>
                  <a:pt x="32" y="58"/>
                  <a:pt x="32" y="58"/>
                  <a:pt x="32" y="58"/>
                </a:cubicBezTo>
                <a:cubicBezTo>
                  <a:pt x="33" y="58"/>
                  <a:pt x="34" y="57"/>
                  <a:pt x="34" y="57"/>
                </a:cubicBezTo>
                <a:cubicBezTo>
                  <a:pt x="42" y="60"/>
                  <a:pt x="42" y="60"/>
                  <a:pt x="42" y="60"/>
                </a:cubicBezTo>
                <a:cubicBezTo>
                  <a:pt x="46" y="56"/>
                  <a:pt x="46" y="56"/>
                  <a:pt x="46" y="56"/>
                </a:cubicBezTo>
                <a:cubicBezTo>
                  <a:pt x="43" y="48"/>
                  <a:pt x="43" y="48"/>
                  <a:pt x="43" y="48"/>
                </a:cubicBezTo>
                <a:cubicBezTo>
                  <a:pt x="43" y="48"/>
                  <a:pt x="44" y="47"/>
                  <a:pt x="44" y="46"/>
                </a:cubicBezTo>
                <a:lnTo>
                  <a:pt x="51" y="43"/>
                </a:lnTo>
                <a:close/>
                <a:moveTo>
                  <a:pt x="26" y="29"/>
                </a:moveTo>
                <a:cubicBezTo>
                  <a:pt x="20" y="29"/>
                  <a:pt x="15" y="34"/>
                  <a:pt x="15" y="40"/>
                </a:cubicBezTo>
                <a:cubicBezTo>
                  <a:pt x="15" y="46"/>
                  <a:pt x="20" y="50"/>
                  <a:pt x="26" y="50"/>
                </a:cubicBezTo>
                <a:cubicBezTo>
                  <a:pt x="32" y="50"/>
                  <a:pt x="37" y="46"/>
                  <a:pt x="37" y="40"/>
                </a:cubicBezTo>
                <a:cubicBezTo>
                  <a:pt x="37" y="34"/>
                  <a:pt x="32" y="29"/>
                  <a:pt x="26" y="29"/>
                </a:cubicBezTo>
                <a:close/>
                <a:moveTo>
                  <a:pt x="67" y="81"/>
                </a:moveTo>
                <a:cubicBezTo>
                  <a:pt x="61" y="81"/>
                  <a:pt x="61" y="81"/>
                  <a:pt x="61" y="81"/>
                </a:cubicBezTo>
              </a:path>
            </a:pathLst>
          </a:custGeom>
          <a:noFill/>
          <a:ln w="12700" cap="rnd">
            <a:solidFill>
              <a:schemeClr val="tx1"/>
            </a:solidFill>
            <a:prstDash val="solid"/>
            <a:round/>
            <a:headEnd/>
            <a:tailEnd/>
          </a:ln>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ru-RU"/>
          </a:p>
        </p:txBody>
      </p:sp>
      <p:sp>
        <p:nvSpPr>
          <p:cNvPr id="97" name="Freeform 96"/>
          <p:cNvSpPr>
            <a:spLocks noEditPoints="1"/>
          </p:cNvSpPr>
          <p:nvPr/>
        </p:nvSpPr>
        <p:spPr bwMode="auto">
          <a:xfrm>
            <a:off x="3781425" y="1395279"/>
            <a:ext cx="444598" cy="253058"/>
          </a:xfrm>
          <a:custGeom>
            <a:avLst/>
            <a:gdLst>
              <a:gd name="T0" fmla="*/ 28 w 119"/>
              <a:gd name="T1" fmla="*/ 55 h 68"/>
              <a:gd name="T2" fmla="*/ 28 w 119"/>
              <a:gd name="T3" fmla="*/ 50 h 68"/>
              <a:gd name="T4" fmla="*/ 35 w 119"/>
              <a:gd name="T5" fmla="*/ 44 h 68"/>
              <a:gd name="T6" fmla="*/ 39 w 119"/>
              <a:gd name="T7" fmla="*/ 47 h 68"/>
              <a:gd name="T8" fmla="*/ 33 w 119"/>
              <a:gd name="T9" fmla="*/ 55 h 68"/>
              <a:gd name="T10" fmla="*/ 72 w 119"/>
              <a:gd name="T11" fmla="*/ 49 h 68"/>
              <a:gd name="T12" fmla="*/ 87 w 119"/>
              <a:gd name="T13" fmla="*/ 55 h 68"/>
              <a:gd name="T14" fmla="*/ 87 w 119"/>
              <a:gd name="T15" fmla="*/ 49 h 68"/>
              <a:gd name="T16" fmla="*/ 73 w 119"/>
              <a:gd name="T17" fmla="*/ 60 h 68"/>
              <a:gd name="T18" fmla="*/ 79 w 119"/>
              <a:gd name="T19" fmla="*/ 60 h 68"/>
              <a:gd name="T20" fmla="*/ 81 w 119"/>
              <a:gd name="T21" fmla="*/ 55 h 68"/>
              <a:gd name="T22" fmla="*/ 65 w 119"/>
              <a:gd name="T23" fmla="*/ 65 h 68"/>
              <a:gd name="T24" fmla="*/ 71 w 119"/>
              <a:gd name="T25" fmla="*/ 65 h 68"/>
              <a:gd name="T26" fmla="*/ 73 w 119"/>
              <a:gd name="T27" fmla="*/ 60 h 68"/>
              <a:gd name="T28" fmla="*/ 56 w 119"/>
              <a:gd name="T29" fmla="*/ 66 h 68"/>
              <a:gd name="T30" fmla="*/ 63 w 119"/>
              <a:gd name="T31" fmla="*/ 65 h 68"/>
              <a:gd name="T32" fmla="*/ 38 w 119"/>
              <a:gd name="T33" fmla="*/ 60 h 68"/>
              <a:gd name="T34" fmla="*/ 46 w 119"/>
              <a:gd name="T35" fmla="*/ 46 h 68"/>
              <a:gd name="T36" fmla="*/ 41 w 119"/>
              <a:gd name="T37" fmla="*/ 46 h 68"/>
              <a:gd name="T38" fmla="*/ 33 w 119"/>
              <a:gd name="T39" fmla="*/ 61 h 68"/>
              <a:gd name="T40" fmla="*/ 38 w 119"/>
              <a:gd name="T41" fmla="*/ 60 h 68"/>
              <a:gd name="T42" fmla="*/ 52 w 119"/>
              <a:gd name="T43" fmla="*/ 55 h 68"/>
              <a:gd name="T44" fmla="*/ 49 w 119"/>
              <a:gd name="T45" fmla="*/ 49 h 68"/>
              <a:gd name="T46" fmla="*/ 39 w 119"/>
              <a:gd name="T47" fmla="*/ 59 h 68"/>
              <a:gd name="T48" fmla="*/ 42 w 119"/>
              <a:gd name="T49" fmla="*/ 65 h 68"/>
              <a:gd name="T50" fmla="*/ 55 w 119"/>
              <a:gd name="T51" fmla="*/ 63 h 68"/>
              <a:gd name="T52" fmla="*/ 56 w 119"/>
              <a:gd name="T53" fmla="*/ 56 h 68"/>
              <a:gd name="T54" fmla="*/ 51 w 119"/>
              <a:gd name="T55" fmla="*/ 57 h 68"/>
              <a:gd name="T56" fmla="*/ 47 w 119"/>
              <a:gd name="T57" fmla="*/ 67 h 68"/>
              <a:gd name="T58" fmla="*/ 52 w 119"/>
              <a:gd name="T59" fmla="*/ 66 h 68"/>
              <a:gd name="T60" fmla="*/ 102 w 119"/>
              <a:gd name="T61" fmla="*/ 1 h 68"/>
              <a:gd name="T62" fmla="*/ 99 w 119"/>
              <a:gd name="T63" fmla="*/ 41 h 68"/>
              <a:gd name="T64" fmla="*/ 119 w 119"/>
              <a:gd name="T65" fmla="*/ 32 h 68"/>
              <a:gd name="T66" fmla="*/ 64 w 119"/>
              <a:gd name="T67" fmla="*/ 18 h 68"/>
              <a:gd name="T68" fmla="*/ 59 w 119"/>
              <a:gd name="T69" fmla="*/ 18 h 68"/>
              <a:gd name="T70" fmla="*/ 41 w 119"/>
              <a:gd name="T71" fmla="*/ 26 h 68"/>
              <a:gd name="T72" fmla="*/ 57 w 119"/>
              <a:gd name="T73" fmla="*/ 31 h 68"/>
              <a:gd name="T74" fmla="*/ 87 w 119"/>
              <a:gd name="T75" fmla="*/ 49 h 68"/>
              <a:gd name="T76" fmla="*/ 93 w 119"/>
              <a:gd name="T77" fmla="*/ 42 h 68"/>
              <a:gd name="T78" fmla="*/ 87 w 119"/>
              <a:gd name="T79" fmla="*/ 49 h 68"/>
              <a:gd name="T80" fmla="*/ 30 w 119"/>
              <a:gd name="T81" fmla="*/ 48 h 68"/>
              <a:gd name="T82" fmla="*/ 17 w 119"/>
              <a:gd name="T83" fmla="*/ 45 h 68"/>
              <a:gd name="T84" fmla="*/ 25 w 119"/>
              <a:gd name="T85" fmla="*/ 0 h 68"/>
              <a:gd name="T86" fmla="*/ 29 w 119"/>
              <a:gd name="T87" fmla="*/ 49 h 68"/>
              <a:gd name="T88" fmla="*/ 39 w 119"/>
              <a:gd name="T89" fmla="*/ 17 h 6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Lst>
            <a:rect l="0" t="0" r="r" b="b"/>
            <a:pathLst>
              <a:path w="119" h="68">
                <a:moveTo>
                  <a:pt x="31" y="56"/>
                </a:moveTo>
                <a:cubicBezTo>
                  <a:pt x="30" y="56"/>
                  <a:pt x="29" y="56"/>
                  <a:pt x="28" y="55"/>
                </a:cubicBezTo>
                <a:cubicBezTo>
                  <a:pt x="27" y="54"/>
                  <a:pt x="27" y="54"/>
                  <a:pt x="27" y="53"/>
                </a:cubicBezTo>
                <a:cubicBezTo>
                  <a:pt x="27" y="52"/>
                  <a:pt x="27" y="51"/>
                  <a:pt x="28" y="50"/>
                </a:cubicBezTo>
                <a:cubicBezTo>
                  <a:pt x="32" y="45"/>
                  <a:pt x="32" y="45"/>
                  <a:pt x="32" y="45"/>
                </a:cubicBezTo>
                <a:cubicBezTo>
                  <a:pt x="33" y="44"/>
                  <a:pt x="34" y="44"/>
                  <a:pt x="35" y="44"/>
                </a:cubicBezTo>
                <a:cubicBezTo>
                  <a:pt x="36" y="44"/>
                  <a:pt x="37" y="44"/>
                  <a:pt x="37" y="45"/>
                </a:cubicBezTo>
                <a:cubicBezTo>
                  <a:pt x="38" y="45"/>
                  <a:pt x="39" y="46"/>
                  <a:pt x="39" y="47"/>
                </a:cubicBezTo>
                <a:cubicBezTo>
                  <a:pt x="39" y="48"/>
                  <a:pt x="38" y="49"/>
                  <a:pt x="38" y="50"/>
                </a:cubicBezTo>
                <a:cubicBezTo>
                  <a:pt x="33" y="55"/>
                  <a:pt x="33" y="55"/>
                  <a:pt x="33" y="55"/>
                </a:cubicBezTo>
                <a:cubicBezTo>
                  <a:pt x="32" y="55"/>
                  <a:pt x="32" y="56"/>
                  <a:pt x="31" y="56"/>
                </a:cubicBezTo>
                <a:close/>
                <a:moveTo>
                  <a:pt x="72" y="49"/>
                </a:moveTo>
                <a:cubicBezTo>
                  <a:pt x="72" y="49"/>
                  <a:pt x="81" y="56"/>
                  <a:pt x="83" y="57"/>
                </a:cubicBezTo>
                <a:cubicBezTo>
                  <a:pt x="85" y="57"/>
                  <a:pt x="86" y="56"/>
                  <a:pt x="87" y="55"/>
                </a:cubicBezTo>
                <a:cubicBezTo>
                  <a:pt x="88" y="54"/>
                  <a:pt x="88" y="53"/>
                  <a:pt x="88" y="52"/>
                </a:cubicBezTo>
                <a:cubicBezTo>
                  <a:pt x="88" y="51"/>
                  <a:pt x="88" y="50"/>
                  <a:pt x="87" y="49"/>
                </a:cubicBezTo>
                <a:moveTo>
                  <a:pt x="65" y="54"/>
                </a:moveTo>
                <a:cubicBezTo>
                  <a:pt x="73" y="60"/>
                  <a:pt x="73" y="60"/>
                  <a:pt x="73" y="60"/>
                </a:cubicBezTo>
                <a:cubicBezTo>
                  <a:pt x="74" y="61"/>
                  <a:pt x="75" y="62"/>
                  <a:pt x="76" y="62"/>
                </a:cubicBezTo>
                <a:cubicBezTo>
                  <a:pt x="77" y="62"/>
                  <a:pt x="78" y="61"/>
                  <a:pt x="79" y="60"/>
                </a:cubicBezTo>
                <a:cubicBezTo>
                  <a:pt x="80" y="60"/>
                  <a:pt x="81" y="58"/>
                  <a:pt x="81" y="57"/>
                </a:cubicBezTo>
                <a:cubicBezTo>
                  <a:pt x="81" y="56"/>
                  <a:pt x="81" y="56"/>
                  <a:pt x="81" y="55"/>
                </a:cubicBezTo>
                <a:moveTo>
                  <a:pt x="61" y="61"/>
                </a:moveTo>
                <a:cubicBezTo>
                  <a:pt x="65" y="65"/>
                  <a:pt x="65" y="65"/>
                  <a:pt x="65" y="65"/>
                </a:cubicBezTo>
                <a:cubicBezTo>
                  <a:pt x="66" y="66"/>
                  <a:pt x="67" y="66"/>
                  <a:pt x="68" y="66"/>
                </a:cubicBezTo>
                <a:cubicBezTo>
                  <a:pt x="69" y="66"/>
                  <a:pt x="71" y="66"/>
                  <a:pt x="71" y="65"/>
                </a:cubicBezTo>
                <a:cubicBezTo>
                  <a:pt x="73" y="64"/>
                  <a:pt x="73" y="63"/>
                  <a:pt x="73" y="61"/>
                </a:cubicBezTo>
                <a:cubicBezTo>
                  <a:pt x="73" y="61"/>
                  <a:pt x="73" y="61"/>
                  <a:pt x="73" y="60"/>
                </a:cubicBezTo>
                <a:moveTo>
                  <a:pt x="53" y="65"/>
                </a:moveTo>
                <a:cubicBezTo>
                  <a:pt x="56" y="66"/>
                  <a:pt x="56" y="66"/>
                  <a:pt x="56" y="66"/>
                </a:cubicBezTo>
                <a:cubicBezTo>
                  <a:pt x="56" y="66"/>
                  <a:pt x="58" y="67"/>
                  <a:pt x="60" y="67"/>
                </a:cubicBezTo>
                <a:cubicBezTo>
                  <a:pt x="61" y="66"/>
                  <a:pt x="62" y="66"/>
                  <a:pt x="63" y="65"/>
                </a:cubicBezTo>
                <a:cubicBezTo>
                  <a:pt x="64" y="65"/>
                  <a:pt x="64" y="65"/>
                  <a:pt x="64" y="64"/>
                </a:cubicBezTo>
                <a:moveTo>
                  <a:pt x="38" y="60"/>
                </a:moveTo>
                <a:cubicBezTo>
                  <a:pt x="46" y="51"/>
                  <a:pt x="46" y="51"/>
                  <a:pt x="46" y="51"/>
                </a:cubicBezTo>
                <a:cubicBezTo>
                  <a:pt x="47" y="50"/>
                  <a:pt x="47" y="47"/>
                  <a:pt x="46" y="46"/>
                </a:cubicBezTo>
                <a:cubicBezTo>
                  <a:pt x="45" y="45"/>
                  <a:pt x="44" y="45"/>
                  <a:pt x="43" y="45"/>
                </a:cubicBezTo>
                <a:cubicBezTo>
                  <a:pt x="42" y="45"/>
                  <a:pt x="41" y="46"/>
                  <a:pt x="41" y="46"/>
                </a:cubicBezTo>
                <a:cubicBezTo>
                  <a:pt x="33" y="55"/>
                  <a:pt x="33" y="55"/>
                  <a:pt x="33" y="55"/>
                </a:cubicBezTo>
                <a:cubicBezTo>
                  <a:pt x="31" y="57"/>
                  <a:pt x="31" y="59"/>
                  <a:pt x="33" y="61"/>
                </a:cubicBezTo>
                <a:cubicBezTo>
                  <a:pt x="34" y="61"/>
                  <a:pt x="35" y="62"/>
                  <a:pt x="36" y="61"/>
                </a:cubicBezTo>
                <a:cubicBezTo>
                  <a:pt x="37" y="61"/>
                  <a:pt x="37" y="61"/>
                  <a:pt x="38" y="60"/>
                </a:cubicBezTo>
                <a:close/>
                <a:moveTo>
                  <a:pt x="45" y="63"/>
                </a:moveTo>
                <a:cubicBezTo>
                  <a:pt x="52" y="55"/>
                  <a:pt x="52" y="55"/>
                  <a:pt x="52" y="55"/>
                </a:cubicBezTo>
                <a:cubicBezTo>
                  <a:pt x="53" y="54"/>
                  <a:pt x="53" y="51"/>
                  <a:pt x="52" y="50"/>
                </a:cubicBezTo>
                <a:cubicBezTo>
                  <a:pt x="51" y="49"/>
                  <a:pt x="50" y="49"/>
                  <a:pt x="49" y="49"/>
                </a:cubicBezTo>
                <a:cubicBezTo>
                  <a:pt x="48" y="49"/>
                  <a:pt x="47" y="50"/>
                  <a:pt x="47" y="50"/>
                </a:cubicBezTo>
                <a:cubicBezTo>
                  <a:pt x="39" y="59"/>
                  <a:pt x="39" y="59"/>
                  <a:pt x="39" y="59"/>
                </a:cubicBezTo>
                <a:cubicBezTo>
                  <a:pt x="38" y="60"/>
                  <a:pt x="38" y="62"/>
                  <a:pt x="40" y="64"/>
                </a:cubicBezTo>
                <a:cubicBezTo>
                  <a:pt x="40" y="64"/>
                  <a:pt x="41" y="65"/>
                  <a:pt x="42" y="65"/>
                </a:cubicBezTo>
                <a:cubicBezTo>
                  <a:pt x="43" y="64"/>
                  <a:pt x="44" y="64"/>
                  <a:pt x="45" y="63"/>
                </a:cubicBezTo>
                <a:close/>
                <a:moveTo>
                  <a:pt x="55" y="63"/>
                </a:moveTo>
                <a:cubicBezTo>
                  <a:pt x="56" y="61"/>
                  <a:pt x="56" y="61"/>
                  <a:pt x="56" y="61"/>
                </a:cubicBezTo>
                <a:cubicBezTo>
                  <a:pt x="57" y="60"/>
                  <a:pt x="57" y="58"/>
                  <a:pt x="56" y="56"/>
                </a:cubicBezTo>
                <a:cubicBezTo>
                  <a:pt x="55" y="56"/>
                  <a:pt x="54" y="55"/>
                  <a:pt x="53" y="56"/>
                </a:cubicBezTo>
                <a:cubicBezTo>
                  <a:pt x="52" y="56"/>
                  <a:pt x="51" y="56"/>
                  <a:pt x="51" y="57"/>
                </a:cubicBezTo>
                <a:cubicBezTo>
                  <a:pt x="46" y="61"/>
                  <a:pt x="46" y="61"/>
                  <a:pt x="46" y="61"/>
                </a:cubicBezTo>
                <a:cubicBezTo>
                  <a:pt x="45" y="63"/>
                  <a:pt x="45" y="65"/>
                  <a:pt x="47" y="67"/>
                </a:cubicBezTo>
                <a:cubicBezTo>
                  <a:pt x="47" y="67"/>
                  <a:pt x="48" y="68"/>
                  <a:pt x="49" y="67"/>
                </a:cubicBezTo>
                <a:cubicBezTo>
                  <a:pt x="50" y="67"/>
                  <a:pt x="51" y="67"/>
                  <a:pt x="52" y="66"/>
                </a:cubicBezTo>
                <a:lnTo>
                  <a:pt x="55" y="63"/>
                </a:lnTo>
                <a:close/>
                <a:moveTo>
                  <a:pt x="102" y="1"/>
                </a:moveTo>
                <a:cubicBezTo>
                  <a:pt x="95" y="5"/>
                  <a:pt x="84" y="10"/>
                  <a:pt x="82" y="12"/>
                </a:cubicBezTo>
                <a:cubicBezTo>
                  <a:pt x="83" y="14"/>
                  <a:pt x="90" y="26"/>
                  <a:pt x="99" y="41"/>
                </a:cubicBezTo>
                <a:cubicBezTo>
                  <a:pt x="100" y="42"/>
                  <a:pt x="100" y="42"/>
                  <a:pt x="100" y="42"/>
                </a:cubicBezTo>
                <a:cubicBezTo>
                  <a:pt x="119" y="32"/>
                  <a:pt x="119" y="32"/>
                  <a:pt x="119" y="32"/>
                </a:cubicBezTo>
                <a:moveTo>
                  <a:pt x="84" y="16"/>
                </a:moveTo>
                <a:cubicBezTo>
                  <a:pt x="75" y="12"/>
                  <a:pt x="70" y="18"/>
                  <a:pt x="64" y="18"/>
                </a:cubicBezTo>
                <a:cubicBezTo>
                  <a:pt x="62" y="18"/>
                  <a:pt x="60" y="18"/>
                  <a:pt x="59" y="18"/>
                </a:cubicBezTo>
                <a:cubicBezTo>
                  <a:pt x="59" y="18"/>
                  <a:pt x="59" y="18"/>
                  <a:pt x="59" y="18"/>
                </a:cubicBezTo>
                <a:cubicBezTo>
                  <a:pt x="58" y="18"/>
                  <a:pt x="57" y="18"/>
                  <a:pt x="57" y="18"/>
                </a:cubicBezTo>
                <a:cubicBezTo>
                  <a:pt x="41" y="26"/>
                  <a:pt x="41" y="26"/>
                  <a:pt x="41" y="26"/>
                </a:cubicBezTo>
                <a:cubicBezTo>
                  <a:pt x="34" y="30"/>
                  <a:pt x="41" y="36"/>
                  <a:pt x="43" y="35"/>
                </a:cubicBezTo>
                <a:cubicBezTo>
                  <a:pt x="46" y="35"/>
                  <a:pt x="52" y="32"/>
                  <a:pt x="57" y="31"/>
                </a:cubicBezTo>
                <a:cubicBezTo>
                  <a:pt x="59" y="29"/>
                  <a:pt x="62" y="30"/>
                  <a:pt x="64" y="31"/>
                </a:cubicBezTo>
                <a:cubicBezTo>
                  <a:pt x="71" y="37"/>
                  <a:pt x="86" y="48"/>
                  <a:pt x="87" y="49"/>
                </a:cubicBezTo>
                <a:moveTo>
                  <a:pt x="98" y="39"/>
                </a:moveTo>
                <a:cubicBezTo>
                  <a:pt x="97" y="40"/>
                  <a:pt x="93" y="42"/>
                  <a:pt x="93" y="42"/>
                </a:cubicBezTo>
                <a:cubicBezTo>
                  <a:pt x="92" y="43"/>
                  <a:pt x="92" y="44"/>
                  <a:pt x="91" y="45"/>
                </a:cubicBezTo>
                <a:cubicBezTo>
                  <a:pt x="90" y="46"/>
                  <a:pt x="89" y="48"/>
                  <a:pt x="87" y="49"/>
                </a:cubicBezTo>
                <a:moveTo>
                  <a:pt x="30" y="48"/>
                </a:moveTo>
                <a:cubicBezTo>
                  <a:pt x="30" y="48"/>
                  <a:pt x="30" y="48"/>
                  <a:pt x="30" y="48"/>
                </a:cubicBezTo>
                <a:moveTo>
                  <a:pt x="0" y="31"/>
                </a:moveTo>
                <a:cubicBezTo>
                  <a:pt x="17" y="45"/>
                  <a:pt x="17" y="45"/>
                  <a:pt x="17" y="45"/>
                </a:cubicBezTo>
                <a:cubicBezTo>
                  <a:pt x="41" y="14"/>
                  <a:pt x="41" y="14"/>
                  <a:pt x="41" y="14"/>
                </a:cubicBezTo>
                <a:cubicBezTo>
                  <a:pt x="25" y="0"/>
                  <a:pt x="25" y="0"/>
                  <a:pt x="25" y="0"/>
                </a:cubicBezTo>
                <a:moveTo>
                  <a:pt x="19" y="43"/>
                </a:moveTo>
                <a:cubicBezTo>
                  <a:pt x="24" y="46"/>
                  <a:pt x="29" y="49"/>
                  <a:pt x="29" y="49"/>
                </a:cubicBezTo>
                <a:moveTo>
                  <a:pt x="51" y="21"/>
                </a:moveTo>
                <a:cubicBezTo>
                  <a:pt x="49" y="20"/>
                  <a:pt x="44" y="18"/>
                  <a:pt x="39" y="17"/>
                </a:cubicBezTo>
              </a:path>
            </a:pathLst>
          </a:custGeom>
          <a:noFill/>
          <a:ln w="12700" cap="rnd">
            <a:solidFill>
              <a:schemeClr val="tx1"/>
            </a:solidFill>
            <a:prstDash val="solid"/>
            <a:round/>
            <a:headEnd/>
            <a:tailEnd/>
          </a:ln>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ru-RU"/>
          </a:p>
        </p:txBody>
      </p:sp>
      <p:sp>
        <p:nvSpPr>
          <p:cNvPr id="98" name="Freeform 97"/>
          <p:cNvSpPr>
            <a:spLocks noEditPoints="1"/>
          </p:cNvSpPr>
          <p:nvPr/>
        </p:nvSpPr>
        <p:spPr bwMode="auto">
          <a:xfrm>
            <a:off x="3816639" y="2632079"/>
            <a:ext cx="355119" cy="355119"/>
          </a:xfrm>
          <a:custGeom>
            <a:avLst/>
            <a:gdLst>
              <a:gd name="T0" fmla="*/ 82 w 95"/>
              <a:gd name="T1" fmla="*/ 59 h 95"/>
              <a:gd name="T2" fmla="*/ 80 w 95"/>
              <a:gd name="T3" fmla="*/ 64 h 95"/>
              <a:gd name="T4" fmla="*/ 85 w 95"/>
              <a:gd name="T5" fmla="*/ 77 h 95"/>
              <a:gd name="T6" fmla="*/ 77 w 95"/>
              <a:gd name="T7" fmla="*/ 85 h 95"/>
              <a:gd name="T8" fmla="*/ 64 w 95"/>
              <a:gd name="T9" fmla="*/ 80 h 95"/>
              <a:gd name="T10" fmla="*/ 59 w 95"/>
              <a:gd name="T11" fmla="*/ 82 h 95"/>
              <a:gd name="T12" fmla="*/ 54 w 95"/>
              <a:gd name="T13" fmla="*/ 95 h 95"/>
              <a:gd name="T14" fmla="*/ 42 w 95"/>
              <a:gd name="T15" fmla="*/ 95 h 95"/>
              <a:gd name="T16" fmla="*/ 36 w 95"/>
              <a:gd name="T17" fmla="*/ 82 h 95"/>
              <a:gd name="T18" fmla="*/ 32 w 95"/>
              <a:gd name="T19" fmla="*/ 80 h 95"/>
              <a:gd name="T20" fmla="*/ 18 w 95"/>
              <a:gd name="T21" fmla="*/ 85 h 95"/>
              <a:gd name="T22" fmla="*/ 10 w 95"/>
              <a:gd name="T23" fmla="*/ 77 h 95"/>
              <a:gd name="T24" fmla="*/ 16 w 95"/>
              <a:gd name="T25" fmla="*/ 64 h 95"/>
              <a:gd name="T26" fmla="*/ 14 w 95"/>
              <a:gd name="T27" fmla="*/ 59 h 95"/>
              <a:gd name="T28" fmla="*/ 0 w 95"/>
              <a:gd name="T29" fmla="*/ 54 h 95"/>
              <a:gd name="T30" fmla="*/ 0 w 95"/>
              <a:gd name="T31" fmla="*/ 42 h 95"/>
              <a:gd name="T32" fmla="*/ 14 w 95"/>
              <a:gd name="T33" fmla="*/ 36 h 95"/>
              <a:gd name="T34" fmla="*/ 16 w 95"/>
              <a:gd name="T35" fmla="*/ 32 h 95"/>
              <a:gd name="T36" fmla="*/ 10 w 95"/>
              <a:gd name="T37" fmla="*/ 18 h 95"/>
              <a:gd name="T38" fmla="*/ 18 w 95"/>
              <a:gd name="T39" fmla="*/ 10 h 95"/>
              <a:gd name="T40" fmla="*/ 32 w 95"/>
              <a:gd name="T41" fmla="*/ 16 h 95"/>
              <a:gd name="T42" fmla="*/ 36 w 95"/>
              <a:gd name="T43" fmla="*/ 14 h 95"/>
              <a:gd name="T44" fmla="*/ 42 w 95"/>
              <a:gd name="T45" fmla="*/ 0 h 95"/>
              <a:gd name="T46" fmla="*/ 54 w 95"/>
              <a:gd name="T47" fmla="*/ 0 h 95"/>
              <a:gd name="T48" fmla="*/ 59 w 95"/>
              <a:gd name="T49" fmla="*/ 14 h 95"/>
              <a:gd name="T50" fmla="*/ 64 w 95"/>
              <a:gd name="T51" fmla="*/ 16 h 95"/>
              <a:gd name="T52" fmla="*/ 77 w 95"/>
              <a:gd name="T53" fmla="*/ 10 h 95"/>
              <a:gd name="T54" fmla="*/ 85 w 95"/>
              <a:gd name="T55" fmla="*/ 18 h 95"/>
              <a:gd name="T56" fmla="*/ 80 w 95"/>
              <a:gd name="T57" fmla="*/ 32 h 95"/>
              <a:gd name="T58" fmla="*/ 82 w 95"/>
              <a:gd name="T59" fmla="*/ 36 h 95"/>
              <a:gd name="T60" fmla="*/ 95 w 95"/>
              <a:gd name="T61" fmla="*/ 42 h 95"/>
              <a:gd name="T62" fmla="*/ 95 w 95"/>
              <a:gd name="T63" fmla="*/ 54 h 95"/>
              <a:gd name="T64" fmla="*/ 82 w 95"/>
              <a:gd name="T65" fmla="*/ 59 h 95"/>
              <a:gd name="T66" fmla="*/ 43 w 95"/>
              <a:gd name="T67" fmla="*/ 49 h 95"/>
              <a:gd name="T68" fmla="*/ 18 w 95"/>
              <a:gd name="T69" fmla="*/ 41 h 95"/>
              <a:gd name="T70" fmla="*/ 18 w 95"/>
              <a:gd name="T71" fmla="*/ 48 h 95"/>
              <a:gd name="T72" fmla="*/ 28 w 95"/>
              <a:gd name="T73" fmla="*/ 70 h 95"/>
              <a:gd name="T74" fmla="*/ 43 w 95"/>
              <a:gd name="T75" fmla="*/ 49 h 95"/>
              <a:gd name="T76" fmla="*/ 45 w 95"/>
              <a:gd name="T77" fmla="*/ 43 h 95"/>
              <a:gd name="T78" fmla="*/ 45 w 95"/>
              <a:gd name="T79" fmla="*/ 18 h 95"/>
              <a:gd name="T80" fmla="*/ 20 w 95"/>
              <a:gd name="T81" fmla="*/ 35 h 95"/>
              <a:gd name="T82" fmla="*/ 45 w 95"/>
              <a:gd name="T83" fmla="*/ 43 h 95"/>
              <a:gd name="T84" fmla="*/ 51 w 95"/>
              <a:gd name="T85" fmla="*/ 43 h 95"/>
              <a:gd name="T86" fmla="*/ 75 w 95"/>
              <a:gd name="T87" fmla="*/ 35 h 95"/>
              <a:gd name="T88" fmla="*/ 51 w 95"/>
              <a:gd name="T89" fmla="*/ 18 h 95"/>
              <a:gd name="T90" fmla="*/ 51 w 95"/>
              <a:gd name="T91" fmla="*/ 43 h 95"/>
              <a:gd name="T92" fmla="*/ 68 w 95"/>
              <a:gd name="T93" fmla="*/ 70 h 95"/>
              <a:gd name="T94" fmla="*/ 78 w 95"/>
              <a:gd name="T95" fmla="*/ 48 h 95"/>
              <a:gd name="T96" fmla="*/ 77 w 95"/>
              <a:gd name="T97" fmla="*/ 41 h 95"/>
              <a:gd name="T98" fmla="*/ 52 w 95"/>
              <a:gd name="T99" fmla="*/ 49 h 95"/>
              <a:gd name="T100" fmla="*/ 68 w 95"/>
              <a:gd name="T101" fmla="*/ 70 h 95"/>
              <a:gd name="T102" fmla="*/ 63 w 95"/>
              <a:gd name="T103" fmla="*/ 73 h 95"/>
              <a:gd name="T104" fmla="*/ 48 w 95"/>
              <a:gd name="T105" fmla="*/ 53 h 95"/>
              <a:gd name="T106" fmla="*/ 32 w 95"/>
              <a:gd name="T107" fmla="*/ 73 h 95"/>
              <a:gd name="T108" fmla="*/ 48 w 95"/>
              <a:gd name="T109" fmla="*/ 78 h 95"/>
              <a:gd name="T110" fmla="*/ 63 w 95"/>
              <a:gd name="T111" fmla="*/ 73 h 9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Lst>
            <a:rect l="0" t="0" r="r" b="b"/>
            <a:pathLst>
              <a:path w="95" h="95">
                <a:moveTo>
                  <a:pt x="82" y="59"/>
                </a:moveTo>
                <a:cubicBezTo>
                  <a:pt x="81" y="61"/>
                  <a:pt x="80" y="62"/>
                  <a:pt x="80" y="64"/>
                </a:cubicBezTo>
                <a:cubicBezTo>
                  <a:pt x="85" y="77"/>
                  <a:pt x="85" y="77"/>
                  <a:pt x="85" y="77"/>
                </a:cubicBezTo>
                <a:cubicBezTo>
                  <a:pt x="77" y="85"/>
                  <a:pt x="77" y="85"/>
                  <a:pt x="77" y="85"/>
                </a:cubicBezTo>
                <a:cubicBezTo>
                  <a:pt x="64" y="80"/>
                  <a:pt x="64" y="80"/>
                  <a:pt x="64" y="80"/>
                </a:cubicBezTo>
                <a:cubicBezTo>
                  <a:pt x="62" y="80"/>
                  <a:pt x="61" y="81"/>
                  <a:pt x="59" y="82"/>
                </a:cubicBezTo>
                <a:cubicBezTo>
                  <a:pt x="54" y="95"/>
                  <a:pt x="54" y="95"/>
                  <a:pt x="54" y="95"/>
                </a:cubicBezTo>
                <a:cubicBezTo>
                  <a:pt x="42" y="95"/>
                  <a:pt x="42" y="95"/>
                  <a:pt x="42" y="95"/>
                </a:cubicBezTo>
                <a:cubicBezTo>
                  <a:pt x="36" y="82"/>
                  <a:pt x="36" y="82"/>
                  <a:pt x="36" y="82"/>
                </a:cubicBezTo>
                <a:cubicBezTo>
                  <a:pt x="35" y="81"/>
                  <a:pt x="33" y="80"/>
                  <a:pt x="32" y="80"/>
                </a:cubicBezTo>
                <a:cubicBezTo>
                  <a:pt x="18" y="85"/>
                  <a:pt x="18" y="85"/>
                  <a:pt x="18" y="85"/>
                </a:cubicBezTo>
                <a:cubicBezTo>
                  <a:pt x="10" y="77"/>
                  <a:pt x="10" y="77"/>
                  <a:pt x="10" y="77"/>
                </a:cubicBezTo>
                <a:cubicBezTo>
                  <a:pt x="16" y="64"/>
                  <a:pt x="16" y="64"/>
                  <a:pt x="16" y="64"/>
                </a:cubicBezTo>
                <a:cubicBezTo>
                  <a:pt x="15" y="62"/>
                  <a:pt x="14" y="61"/>
                  <a:pt x="14" y="59"/>
                </a:cubicBezTo>
                <a:cubicBezTo>
                  <a:pt x="0" y="54"/>
                  <a:pt x="0" y="54"/>
                  <a:pt x="0" y="54"/>
                </a:cubicBezTo>
                <a:cubicBezTo>
                  <a:pt x="0" y="42"/>
                  <a:pt x="0" y="42"/>
                  <a:pt x="0" y="42"/>
                </a:cubicBezTo>
                <a:cubicBezTo>
                  <a:pt x="14" y="36"/>
                  <a:pt x="14" y="36"/>
                  <a:pt x="14" y="36"/>
                </a:cubicBezTo>
                <a:cubicBezTo>
                  <a:pt x="14" y="35"/>
                  <a:pt x="15" y="33"/>
                  <a:pt x="16" y="32"/>
                </a:cubicBezTo>
                <a:cubicBezTo>
                  <a:pt x="10" y="18"/>
                  <a:pt x="10" y="18"/>
                  <a:pt x="10" y="18"/>
                </a:cubicBezTo>
                <a:cubicBezTo>
                  <a:pt x="18" y="10"/>
                  <a:pt x="18" y="10"/>
                  <a:pt x="18" y="10"/>
                </a:cubicBezTo>
                <a:cubicBezTo>
                  <a:pt x="32" y="16"/>
                  <a:pt x="32" y="16"/>
                  <a:pt x="32" y="16"/>
                </a:cubicBezTo>
                <a:cubicBezTo>
                  <a:pt x="33" y="15"/>
                  <a:pt x="35" y="14"/>
                  <a:pt x="36" y="14"/>
                </a:cubicBezTo>
                <a:cubicBezTo>
                  <a:pt x="42" y="0"/>
                  <a:pt x="42" y="0"/>
                  <a:pt x="42" y="0"/>
                </a:cubicBezTo>
                <a:cubicBezTo>
                  <a:pt x="54" y="0"/>
                  <a:pt x="54" y="0"/>
                  <a:pt x="54" y="0"/>
                </a:cubicBezTo>
                <a:cubicBezTo>
                  <a:pt x="59" y="14"/>
                  <a:pt x="59" y="14"/>
                  <a:pt x="59" y="14"/>
                </a:cubicBezTo>
                <a:cubicBezTo>
                  <a:pt x="61" y="14"/>
                  <a:pt x="62" y="15"/>
                  <a:pt x="64" y="16"/>
                </a:cubicBezTo>
                <a:cubicBezTo>
                  <a:pt x="77" y="10"/>
                  <a:pt x="77" y="10"/>
                  <a:pt x="77" y="10"/>
                </a:cubicBezTo>
                <a:cubicBezTo>
                  <a:pt x="85" y="18"/>
                  <a:pt x="85" y="18"/>
                  <a:pt x="85" y="18"/>
                </a:cubicBezTo>
                <a:cubicBezTo>
                  <a:pt x="80" y="32"/>
                  <a:pt x="80" y="32"/>
                  <a:pt x="80" y="32"/>
                </a:cubicBezTo>
                <a:cubicBezTo>
                  <a:pt x="80" y="33"/>
                  <a:pt x="81" y="35"/>
                  <a:pt x="82" y="36"/>
                </a:cubicBezTo>
                <a:cubicBezTo>
                  <a:pt x="95" y="42"/>
                  <a:pt x="95" y="42"/>
                  <a:pt x="95" y="42"/>
                </a:cubicBezTo>
                <a:cubicBezTo>
                  <a:pt x="95" y="54"/>
                  <a:pt x="95" y="54"/>
                  <a:pt x="95" y="54"/>
                </a:cubicBezTo>
                <a:lnTo>
                  <a:pt x="82" y="59"/>
                </a:lnTo>
                <a:close/>
                <a:moveTo>
                  <a:pt x="43" y="49"/>
                </a:moveTo>
                <a:cubicBezTo>
                  <a:pt x="18" y="41"/>
                  <a:pt x="18" y="41"/>
                  <a:pt x="18" y="41"/>
                </a:cubicBezTo>
                <a:cubicBezTo>
                  <a:pt x="18" y="43"/>
                  <a:pt x="18" y="45"/>
                  <a:pt x="18" y="48"/>
                </a:cubicBezTo>
                <a:cubicBezTo>
                  <a:pt x="18" y="56"/>
                  <a:pt x="21" y="64"/>
                  <a:pt x="28" y="70"/>
                </a:cubicBezTo>
                <a:lnTo>
                  <a:pt x="43" y="49"/>
                </a:lnTo>
                <a:close/>
                <a:moveTo>
                  <a:pt x="45" y="43"/>
                </a:moveTo>
                <a:cubicBezTo>
                  <a:pt x="45" y="18"/>
                  <a:pt x="45" y="18"/>
                  <a:pt x="45" y="18"/>
                </a:cubicBezTo>
                <a:cubicBezTo>
                  <a:pt x="34" y="19"/>
                  <a:pt x="24" y="26"/>
                  <a:pt x="20" y="35"/>
                </a:cubicBezTo>
                <a:lnTo>
                  <a:pt x="45" y="43"/>
                </a:lnTo>
                <a:close/>
                <a:moveTo>
                  <a:pt x="51" y="43"/>
                </a:moveTo>
                <a:cubicBezTo>
                  <a:pt x="75" y="35"/>
                  <a:pt x="75" y="35"/>
                  <a:pt x="75" y="35"/>
                </a:cubicBezTo>
                <a:cubicBezTo>
                  <a:pt x="71" y="26"/>
                  <a:pt x="61" y="19"/>
                  <a:pt x="51" y="18"/>
                </a:cubicBezTo>
                <a:lnTo>
                  <a:pt x="51" y="43"/>
                </a:lnTo>
                <a:close/>
                <a:moveTo>
                  <a:pt x="68" y="70"/>
                </a:moveTo>
                <a:cubicBezTo>
                  <a:pt x="74" y="64"/>
                  <a:pt x="78" y="56"/>
                  <a:pt x="78" y="48"/>
                </a:cubicBezTo>
                <a:cubicBezTo>
                  <a:pt x="78" y="45"/>
                  <a:pt x="77" y="43"/>
                  <a:pt x="77" y="41"/>
                </a:cubicBezTo>
                <a:cubicBezTo>
                  <a:pt x="52" y="49"/>
                  <a:pt x="52" y="49"/>
                  <a:pt x="52" y="49"/>
                </a:cubicBezTo>
                <a:lnTo>
                  <a:pt x="68" y="70"/>
                </a:lnTo>
                <a:close/>
                <a:moveTo>
                  <a:pt x="63" y="73"/>
                </a:moveTo>
                <a:cubicBezTo>
                  <a:pt x="48" y="53"/>
                  <a:pt x="48" y="53"/>
                  <a:pt x="48" y="53"/>
                </a:cubicBezTo>
                <a:cubicBezTo>
                  <a:pt x="32" y="73"/>
                  <a:pt x="32" y="73"/>
                  <a:pt x="32" y="73"/>
                </a:cubicBezTo>
                <a:cubicBezTo>
                  <a:pt x="37" y="76"/>
                  <a:pt x="42" y="78"/>
                  <a:pt x="48" y="78"/>
                </a:cubicBezTo>
                <a:cubicBezTo>
                  <a:pt x="53" y="78"/>
                  <a:pt x="58" y="76"/>
                  <a:pt x="63" y="73"/>
                </a:cubicBezTo>
                <a:close/>
              </a:path>
            </a:pathLst>
          </a:custGeom>
          <a:noFill/>
          <a:ln w="12700" cap="rnd">
            <a:solidFill>
              <a:schemeClr val="tx1"/>
            </a:solidFill>
            <a:prstDash val="solid"/>
            <a:round/>
            <a:headEnd/>
            <a:tailEnd/>
          </a:ln>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ru-RU"/>
          </a:p>
        </p:txBody>
      </p:sp>
      <p:sp>
        <p:nvSpPr>
          <p:cNvPr id="99" name="Freeform 98"/>
          <p:cNvSpPr>
            <a:spLocks noEditPoints="1"/>
          </p:cNvSpPr>
          <p:nvPr/>
        </p:nvSpPr>
        <p:spPr bwMode="auto">
          <a:xfrm>
            <a:off x="3829790" y="5240160"/>
            <a:ext cx="339739" cy="272631"/>
          </a:xfrm>
          <a:custGeom>
            <a:avLst/>
            <a:gdLst>
              <a:gd name="T0" fmla="*/ 91 w 91"/>
              <a:gd name="T1" fmla="*/ 73 h 73"/>
              <a:gd name="T2" fmla="*/ 0 w 91"/>
              <a:gd name="T3" fmla="*/ 73 h 73"/>
              <a:gd name="T4" fmla="*/ 22 w 91"/>
              <a:gd name="T5" fmla="*/ 54 h 73"/>
              <a:gd name="T6" fmla="*/ 10 w 91"/>
              <a:gd name="T7" fmla="*/ 54 h 73"/>
              <a:gd name="T8" fmla="*/ 10 w 91"/>
              <a:gd name="T9" fmla="*/ 73 h 73"/>
              <a:gd name="T10" fmla="*/ 22 w 91"/>
              <a:gd name="T11" fmla="*/ 73 h 73"/>
              <a:gd name="T12" fmla="*/ 22 w 91"/>
              <a:gd name="T13" fmla="*/ 54 h 73"/>
              <a:gd name="T14" fmla="*/ 42 w 91"/>
              <a:gd name="T15" fmla="*/ 34 h 73"/>
              <a:gd name="T16" fmla="*/ 29 w 91"/>
              <a:gd name="T17" fmla="*/ 34 h 73"/>
              <a:gd name="T18" fmla="*/ 29 w 91"/>
              <a:gd name="T19" fmla="*/ 73 h 73"/>
              <a:gd name="T20" fmla="*/ 42 w 91"/>
              <a:gd name="T21" fmla="*/ 73 h 73"/>
              <a:gd name="T22" fmla="*/ 42 w 91"/>
              <a:gd name="T23" fmla="*/ 34 h 73"/>
              <a:gd name="T24" fmla="*/ 61 w 91"/>
              <a:gd name="T25" fmla="*/ 43 h 73"/>
              <a:gd name="T26" fmla="*/ 49 w 91"/>
              <a:gd name="T27" fmla="*/ 43 h 73"/>
              <a:gd name="T28" fmla="*/ 49 w 91"/>
              <a:gd name="T29" fmla="*/ 73 h 73"/>
              <a:gd name="T30" fmla="*/ 61 w 91"/>
              <a:gd name="T31" fmla="*/ 73 h 73"/>
              <a:gd name="T32" fmla="*/ 61 w 91"/>
              <a:gd name="T33" fmla="*/ 43 h 73"/>
              <a:gd name="T34" fmla="*/ 81 w 91"/>
              <a:gd name="T35" fmla="*/ 23 h 73"/>
              <a:gd name="T36" fmla="*/ 69 w 91"/>
              <a:gd name="T37" fmla="*/ 23 h 73"/>
              <a:gd name="T38" fmla="*/ 69 w 91"/>
              <a:gd name="T39" fmla="*/ 73 h 73"/>
              <a:gd name="T40" fmla="*/ 81 w 91"/>
              <a:gd name="T41" fmla="*/ 73 h 73"/>
              <a:gd name="T42" fmla="*/ 81 w 91"/>
              <a:gd name="T43" fmla="*/ 23 h 73"/>
              <a:gd name="T44" fmla="*/ 16 w 91"/>
              <a:gd name="T45" fmla="*/ 32 h 73"/>
              <a:gd name="T46" fmla="*/ 12 w 91"/>
              <a:gd name="T47" fmla="*/ 36 h 73"/>
              <a:gd name="T48" fmla="*/ 16 w 91"/>
              <a:gd name="T49" fmla="*/ 39 h 73"/>
              <a:gd name="T50" fmla="*/ 20 w 91"/>
              <a:gd name="T51" fmla="*/ 36 h 73"/>
              <a:gd name="T52" fmla="*/ 16 w 91"/>
              <a:gd name="T53" fmla="*/ 32 h 73"/>
              <a:gd name="T54" fmla="*/ 36 w 91"/>
              <a:gd name="T55" fmla="*/ 13 h 73"/>
              <a:gd name="T56" fmla="*/ 32 w 91"/>
              <a:gd name="T57" fmla="*/ 17 h 73"/>
              <a:gd name="T58" fmla="*/ 36 w 91"/>
              <a:gd name="T59" fmla="*/ 21 h 73"/>
              <a:gd name="T60" fmla="*/ 39 w 91"/>
              <a:gd name="T61" fmla="*/ 17 h 73"/>
              <a:gd name="T62" fmla="*/ 36 w 91"/>
              <a:gd name="T63" fmla="*/ 13 h 73"/>
              <a:gd name="T64" fmla="*/ 55 w 91"/>
              <a:gd name="T65" fmla="*/ 23 h 73"/>
              <a:gd name="T66" fmla="*/ 52 w 91"/>
              <a:gd name="T67" fmla="*/ 26 h 73"/>
              <a:gd name="T68" fmla="*/ 55 w 91"/>
              <a:gd name="T69" fmla="*/ 30 h 73"/>
              <a:gd name="T70" fmla="*/ 59 w 91"/>
              <a:gd name="T71" fmla="*/ 26 h 73"/>
              <a:gd name="T72" fmla="*/ 55 w 91"/>
              <a:gd name="T73" fmla="*/ 23 h 73"/>
              <a:gd name="T74" fmla="*/ 75 w 91"/>
              <a:gd name="T75" fmla="*/ 0 h 73"/>
              <a:gd name="T76" fmla="*/ 71 w 91"/>
              <a:gd name="T77" fmla="*/ 4 h 73"/>
              <a:gd name="T78" fmla="*/ 75 w 91"/>
              <a:gd name="T79" fmla="*/ 8 h 73"/>
              <a:gd name="T80" fmla="*/ 78 w 91"/>
              <a:gd name="T81" fmla="*/ 4 h 73"/>
              <a:gd name="T82" fmla="*/ 75 w 91"/>
              <a:gd name="T83" fmla="*/ 0 h 73"/>
              <a:gd name="T84" fmla="*/ 58 w 91"/>
              <a:gd name="T85" fmla="*/ 24 h 73"/>
              <a:gd name="T86" fmla="*/ 72 w 91"/>
              <a:gd name="T87" fmla="*/ 7 h 73"/>
              <a:gd name="T88" fmla="*/ 39 w 91"/>
              <a:gd name="T89" fmla="*/ 19 h 73"/>
              <a:gd name="T90" fmla="*/ 52 w 91"/>
              <a:gd name="T91" fmla="*/ 25 h 73"/>
              <a:gd name="T92" fmla="*/ 33 w 91"/>
              <a:gd name="T93" fmla="*/ 19 h 73"/>
              <a:gd name="T94" fmla="*/ 19 w 91"/>
              <a:gd name="T95" fmla="*/ 33 h 7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Lst>
            <a:rect l="0" t="0" r="r" b="b"/>
            <a:pathLst>
              <a:path w="91" h="73">
                <a:moveTo>
                  <a:pt x="91" y="73"/>
                </a:moveTo>
                <a:cubicBezTo>
                  <a:pt x="0" y="73"/>
                  <a:pt x="0" y="73"/>
                  <a:pt x="0" y="73"/>
                </a:cubicBezTo>
                <a:moveTo>
                  <a:pt x="22" y="54"/>
                </a:moveTo>
                <a:cubicBezTo>
                  <a:pt x="10" y="54"/>
                  <a:pt x="10" y="54"/>
                  <a:pt x="10" y="54"/>
                </a:cubicBezTo>
                <a:cubicBezTo>
                  <a:pt x="10" y="73"/>
                  <a:pt x="10" y="73"/>
                  <a:pt x="10" y="73"/>
                </a:cubicBezTo>
                <a:cubicBezTo>
                  <a:pt x="22" y="73"/>
                  <a:pt x="22" y="73"/>
                  <a:pt x="22" y="73"/>
                </a:cubicBezTo>
                <a:lnTo>
                  <a:pt x="22" y="54"/>
                </a:lnTo>
                <a:close/>
                <a:moveTo>
                  <a:pt x="42" y="34"/>
                </a:moveTo>
                <a:cubicBezTo>
                  <a:pt x="29" y="34"/>
                  <a:pt x="29" y="34"/>
                  <a:pt x="29" y="34"/>
                </a:cubicBezTo>
                <a:cubicBezTo>
                  <a:pt x="29" y="73"/>
                  <a:pt x="29" y="73"/>
                  <a:pt x="29" y="73"/>
                </a:cubicBezTo>
                <a:cubicBezTo>
                  <a:pt x="42" y="73"/>
                  <a:pt x="42" y="73"/>
                  <a:pt x="42" y="73"/>
                </a:cubicBezTo>
                <a:lnTo>
                  <a:pt x="42" y="34"/>
                </a:lnTo>
                <a:close/>
                <a:moveTo>
                  <a:pt x="61" y="43"/>
                </a:moveTo>
                <a:cubicBezTo>
                  <a:pt x="49" y="43"/>
                  <a:pt x="49" y="43"/>
                  <a:pt x="49" y="43"/>
                </a:cubicBezTo>
                <a:cubicBezTo>
                  <a:pt x="49" y="73"/>
                  <a:pt x="49" y="73"/>
                  <a:pt x="49" y="73"/>
                </a:cubicBezTo>
                <a:cubicBezTo>
                  <a:pt x="61" y="73"/>
                  <a:pt x="61" y="73"/>
                  <a:pt x="61" y="73"/>
                </a:cubicBezTo>
                <a:lnTo>
                  <a:pt x="61" y="43"/>
                </a:lnTo>
                <a:close/>
                <a:moveTo>
                  <a:pt x="81" y="23"/>
                </a:moveTo>
                <a:cubicBezTo>
                  <a:pt x="69" y="23"/>
                  <a:pt x="69" y="23"/>
                  <a:pt x="69" y="23"/>
                </a:cubicBezTo>
                <a:cubicBezTo>
                  <a:pt x="69" y="73"/>
                  <a:pt x="69" y="73"/>
                  <a:pt x="69" y="73"/>
                </a:cubicBezTo>
                <a:cubicBezTo>
                  <a:pt x="81" y="73"/>
                  <a:pt x="81" y="73"/>
                  <a:pt x="81" y="73"/>
                </a:cubicBezTo>
                <a:lnTo>
                  <a:pt x="81" y="23"/>
                </a:lnTo>
                <a:close/>
                <a:moveTo>
                  <a:pt x="16" y="32"/>
                </a:moveTo>
                <a:cubicBezTo>
                  <a:pt x="14" y="32"/>
                  <a:pt x="12" y="34"/>
                  <a:pt x="12" y="36"/>
                </a:cubicBezTo>
                <a:cubicBezTo>
                  <a:pt x="12" y="38"/>
                  <a:pt x="14" y="39"/>
                  <a:pt x="16" y="39"/>
                </a:cubicBezTo>
                <a:cubicBezTo>
                  <a:pt x="18" y="39"/>
                  <a:pt x="20" y="38"/>
                  <a:pt x="20" y="36"/>
                </a:cubicBezTo>
                <a:cubicBezTo>
                  <a:pt x="20" y="34"/>
                  <a:pt x="18" y="32"/>
                  <a:pt x="16" y="32"/>
                </a:cubicBezTo>
                <a:close/>
                <a:moveTo>
                  <a:pt x="36" y="13"/>
                </a:moveTo>
                <a:cubicBezTo>
                  <a:pt x="34" y="13"/>
                  <a:pt x="32" y="15"/>
                  <a:pt x="32" y="17"/>
                </a:cubicBezTo>
                <a:cubicBezTo>
                  <a:pt x="32" y="19"/>
                  <a:pt x="34" y="21"/>
                  <a:pt x="36" y="21"/>
                </a:cubicBezTo>
                <a:cubicBezTo>
                  <a:pt x="38" y="21"/>
                  <a:pt x="39" y="19"/>
                  <a:pt x="39" y="17"/>
                </a:cubicBezTo>
                <a:cubicBezTo>
                  <a:pt x="39" y="15"/>
                  <a:pt x="38" y="13"/>
                  <a:pt x="36" y="13"/>
                </a:cubicBezTo>
                <a:close/>
                <a:moveTo>
                  <a:pt x="55" y="23"/>
                </a:moveTo>
                <a:cubicBezTo>
                  <a:pt x="53" y="23"/>
                  <a:pt x="52" y="24"/>
                  <a:pt x="52" y="26"/>
                </a:cubicBezTo>
                <a:cubicBezTo>
                  <a:pt x="52" y="28"/>
                  <a:pt x="53" y="30"/>
                  <a:pt x="55" y="30"/>
                </a:cubicBezTo>
                <a:cubicBezTo>
                  <a:pt x="57" y="30"/>
                  <a:pt x="59" y="28"/>
                  <a:pt x="59" y="26"/>
                </a:cubicBezTo>
                <a:cubicBezTo>
                  <a:pt x="59" y="24"/>
                  <a:pt x="57" y="23"/>
                  <a:pt x="55" y="23"/>
                </a:cubicBezTo>
                <a:close/>
                <a:moveTo>
                  <a:pt x="75" y="0"/>
                </a:moveTo>
                <a:cubicBezTo>
                  <a:pt x="73" y="0"/>
                  <a:pt x="71" y="2"/>
                  <a:pt x="71" y="4"/>
                </a:cubicBezTo>
                <a:cubicBezTo>
                  <a:pt x="71" y="6"/>
                  <a:pt x="73" y="8"/>
                  <a:pt x="75" y="8"/>
                </a:cubicBezTo>
                <a:cubicBezTo>
                  <a:pt x="77" y="8"/>
                  <a:pt x="78" y="6"/>
                  <a:pt x="78" y="4"/>
                </a:cubicBezTo>
                <a:cubicBezTo>
                  <a:pt x="78" y="2"/>
                  <a:pt x="77" y="0"/>
                  <a:pt x="75" y="0"/>
                </a:cubicBezTo>
                <a:close/>
                <a:moveTo>
                  <a:pt x="58" y="24"/>
                </a:moveTo>
                <a:cubicBezTo>
                  <a:pt x="72" y="7"/>
                  <a:pt x="72" y="7"/>
                  <a:pt x="72" y="7"/>
                </a:cubicBezTo>
                <a:moveTo>
                  <a:pt x="39" y="19"/>
                </a:moveTo>
                <a:cubicBezTo>
                  <a:pt x="52" y="25"/>
                  <a:pt x="52" y="25"/>
                  <a:pt x="52" y="25"/>
                </a:cubicBezTo>
                <a:moveTo>
                  <a:pt x="33" y="19"/>
                </a:moveTo>
                <a:cubicBezTo>
                  <a:pt x="19" y="33"/>
                  <a:pt x="19" y="33"/>
                  <a:pt x="19" y="33"/>
                </a:cubicBezTo>
              </a:path>
            </a:pathLst>
          </a:custGeom>
          <a:noFill/>
          <a:ln w="12700" cap="rnd">
            <a:solidFill>
              <a:schemeClr val="tx1"/>
            </a:solidFill>
            <a:prstDash val="solid"/>
            <a:round/>
            <a:headEnd/>
            <a:tailEnd/>
          </a:ln>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ru-RU"/>
          </a:p>
        </p:txBody>
      </p:sp>
      <p:sp>
        <p:nvSpPr>
          <p:cNvPr id="100" name="Freeform 99"/>
          <p:cNvSpPr>
            <a:spLocks noEditPoints="1"/>
          </p:cNvSpPr>
          <p:nvPr/>
        </p:nvSpPr>
        <p:spPr bwMode="auto">
          <a:xfrm>
            <a:off x="3840452" y="3933192"/>
            <a:ext cx="355119" cy="329953"/>
          </a:xfrm>
          <a:custGeom>
            <a:avLst/>
            <a:gdLst>
              <a:gd name="T0" fmla="*/ 0 w 95"/>
              <a:gd name="T1" fmla="*/ 82 h 88"/>
              <a:gd name="T2" fmla="*/ 9 w 95"/>
              <a:gd name="T3" fmla="*/ 11 h 88"/>
              <a:gd name="T4" fmla="*/ 80 w 95"/>
              <a:gd name="T5" fmla="*/ 11 h 88"/>
              <a:gd name="T6" fmla="*/ 59 w 95"/>
              <a:gd name="T7" fmla="*/ 11 h 88"/>
              <a:gd name="T8" fmla="*/ 0 w 95"/>
              <a:gd name="T9" fmla="*/ 26 h 88"/>
              <a:gd name="T10" fmla="*/ 21 w 95"/>
              <a:gd name="T11" fmla="*/ 15 h 88"/>
              <a:gd name="T12" fmla="*/ 15 w 95"/>
              <a:gd name="T13" fmla="*/ 0 h 88"/>
              <a:gd name="T14" fmla="*/ 9 w 95"/>
              <a:gd name="T15" fmla="*/ 6 h 88"/>
              <a:gd name="T16" fmla="*/ 15 w 95"/>
              <a:gd name="T17" fmla="*/ 21 h 88"/>
              <a:gd name="T18" fmla="*/ 21 w 95"/>
              <a:gd name="T19" fmla="*/ 15 h 88"/>
              <a:gd name="T20" fmla="*/ 65 w 95"/>
              <a:gd name="T21" fmla="*/ 21 h 88"/>
              <a:gd name="T22" fmla="*/ 71 w 95"/>
              <a:gd name="T23" fmla="*/ 6 h 88"/>
              <a:gd name="T24" fmla="*/ 65 w 95"/>
              <a:gd name="T25" fmla="*/ 0 h 88"/>
              <a:gd name="T26" fmla="*/ 59 w 95"/>
              <a:gd name="T27" fmla="*/ 15 h 88"/>
              <a:gd name="T28" fmla="*/ 19 w 95"/>
              <a:gd name="T29" fmla="*/ 32 h 88"/>
              <a:gd name="T30" fmla="*/ 8 w 95"/>
              <a:gd name="T31" fmla="*/ 43 h 88"/>
              <a:gd name="T32" fmla="*/ 19 w 95"/>
              <a:gd name="T33" fmla="*/ 32 h 88"/>
              <a:gd name="T34" fmla="*/ 26 w 95"/>
              <a:gd name="T35" fmla="*/ 32 h 88"/>
              <a:gd name="T36" fmla="*/ 37 w 95"/>
              <a:gd name="T37" fmla="*/ 43 h 88"/>
              <a:gd name="T38" fmla="*/ 54 w 95"/>
              <a:gd name="T39" fmla="*/ 32 h 88"/>
              <a:gd name="T40" fmla="*/ 43 w 95"/>
              <a:gd name="T41" fmla="*/ 43 h 88"/>
              <a:gd name="T42" fmla="*/ 54 w 95"/>
              <a:gd name="T43" fmla="*/ 32 h 88"/>
              <a:gd name="T44" fmla="*/ 72 w 95"/>
              <a:gd name="T45" fmla="*/ 32 h 88"/>
              <a:gd name="T46" fmla="*/ 60 w 95"/>
              <a:gd name="T47" fmla="*/ 42 h 88"/>
              <a:gd name="T48" fmla="*/ 8 w 95"/>
              <a:gd name="T49" fmla="*/ 48 h 88"/>
              <a:gd name="T50" fmla="*/ 19 w 95"/>
              <a:gd name="T51" fmla="*/ 59 h 88"/>
              <a:gd name="T52" fmla="*/ 37 w 95"/>
              <a:gd name="T53" fmla="*/ 48 h 88"/>
              <a:gd name="T54" fmla="*/ 26 w 95"/>
              <a:gd name="T55" fmla="*/ 59 h 88"/>
              <a:gd name="T56" fmla="*/ 37 w 95"/>
              <a:gd name="T57" fmla="*/ 48 h 88"/>
              <a:gd name="T58" fmla="*/ 43 w 95"/>
              <a:gd name="T59" fmla="*/ 48 h 88"/>
              <a:gd name="T60" fmla="*/ 47 w 95"/>
              <a:gd name="T61" fmla="*/ 59 h 88"/>
              <a:gd name="T62" fmla="*/ 8 w 95"/>
              <a:gd name="T63" fmla="*/ 64 h 88"/>
              <a:gd name="T64" fmla="*/ 19 w 95"/>
              <a:gd name="T65" fmla="*/ 75 h 88"/>
              <a:gd name="T66" fmla="*/ 37 w 95"/>
              <a:gd name="T67" fmla="*/ 64 h 88"/>
              <a:gd name="T68" fmla="*/ 26 w 95"/>
              <a:gd name="T69" fmla="*/ 75 h 88"/>
              <a:gd name="T70" fmla="*/ 37 w 95"/>
              <a:gd name="T71" fmla="*/ 64 h 88"/>
              <a:gd name="T72" fmla="*/ 43 w 95"/>
              <a:gd name="T73" fmla="*/ 64 h 88"/>
              <a:gd name="T74" fmla="*/ 48 w 95"/>
              <a:gd name="T75" fmla="*/ 75 h 88"/>
              <a:gd name="T76" fmla="*/ 49 w 95"/>
              <a:gd name="T77" fmla="*/ 65 h 88"/>
              <a:gd name="T78" fmla="*/ 95 w 95"/>
              <a:gd name="T79" fmla="*/ 65 h 88"/>
              <a:gd name="T80" fmla="*/ 61 w 95"/>
              <a:gd name="T81" fmla="*/ 68 h 88"/>
              <a:gd name="T82" fmla="*/ 84 w 95"/>
              <a:gd name="T83" fmla="*/ 51 h 8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Lst>
            <a:rect l="0" t="0" r="r" b="b"/>
            <a:pathLst>
              <a:path w="95" h="88">
                <a:moveTo>
                  <a:pt x="50" y="82"/>
                </a:moveTo>
                <a:cubicBezTo>
                  <a:pt x="0" y="82"/>
                  <a:pt x="0" y="82"/>
                  <a:pt x="0" y="82"/>
                </a:cubicBezTo>
                <a:cubicBezTo>
                  <a:pt x="0" y="11"/>
                  <a:pt x="0" y="11"/>
                  <a:pt x="0" y="11"/>
                </a:cubicBezTo>
                <a:cubicBezTo>
                  <a:pt x="9" y="11"/>
                  <a:pt x="9" y="11"/>
                  <a:pt x="9" y="11"/>
                </a:cubicBezTo>
                <a:moveTo>
                  <a:pt x="80" y="39"/>
                </a:moveTo>
                <a:cubicBezTo>
                  <a:pt x="80" y="11"/>
                  <a:pt x="80" y="11"/>
                  <a:pt x="80" y="11"/>
                </a:cubicBezTo>
                <a:cubicBezTo>
                  <a:pt x="71" y="11"/>
                  <a:pt x="71" y="11"/>
                  <a:pt x="71" y="11"/>
                </a:cubicBezTo>
                <a:moveTo>
                  <a:pt x="59" y="11"/>
                </a:moveTo>
                <a:cubicBezTo>
                  <a:pt x="21" y="11"/>
                  <a:pt x="21" y="11"/>
                  <a:pt x="21" y="11"/>
                </a:cubicBezTo>
                <a:moveTo>
                  <a:pt x="0" y="26"/>
                </a:moveTo>
                <a:cubicBezTo>
                  <a:pt x="80" y="26"/>
                  <a:pt x="80" y="26"/>
                  <a:pt x="80" y="26"/>
                </a:cubicBezTo>
                <a:moveTo>
                  <a:pt x="21" y="15"/>
                </a:moveTo>
                <a:cubicBezTo>
                  <a:pt x="21" y="6"/>
                  <a:pt x="21" y="6"/>
                  <a:pt x="21" y="6"/>
                </a:cubicBezTo>
                <a:cubicBezTo>
                  <a:pt x="21" y="3"/>
                  <a:pt x="18" y="0"/>
                  <a:pt x="15" y="0"/>
                </a:cubicBezTo>
                <a:cubicBezTo>
                  <a:pt x="15" y="0"/>
                  <a:pt x="15" y="0"/>
                  <a:pt x="15" y="0"/>
                </a:cubicBezTo>
                <a:cubicBezTo>
                  <a:pt x="12" y="0"/>
                  <a:pt x="9" y="3"/>
                  <a:pt x="9" y="6"/>
                </a:cubicBezTo>
                <a:cubicBezTo>
                  <a:pt x="9" y="15"/>
                  <a:pt x="9" y="15"/>
                  <a:pt x="9" y="15"/>
                </a:cubicBezTo>
                <a:cubicBezTo>
                  <a:pt x="9" y="18"/>
                  <a:pt x="12" y="21"/>
                  <a:pt x="15" y="21"/>
                </a:cubicBezTo>
                <a:cubicBezTo>
                  <a:pt x="15" y="21"/>
                  <a:pt x="15" y="21"/>
                  <a:pt x="15" y="21"/>
                </a:cubicBezTo>
                <a:cubicBezTo>
                  <a:pt x="18" y="21"/>
                  <a:pt x="21" y="18"/>
                  <a:pt x="21" y="15"/>
                </a:cubicBezTo>
                <a:close/>
                <a:moveTo>
                  <a:pt x="65" y="21"/>
                </a:moveTo>
                <a:cubicBezTo>
                  <a:pt x="65" y="21"/>
                  <a:pt x="65" y="21"/>
                  <a:pt x="65" y="21"/>
                </a:cubicBezTo>
                <a:cubicBezTo>
                  <a:pt x="68" y="21"/>
                  <a:pt x="71" y="18"/>
                  <a:pt x="71" y="15"/>
                </a:cubicBezTo>
                <a:cubicBezTo>
                  <a:pt x="71" y="6"/>
                  <a:pt x="71" y="6"/>
                  <a:pt x="71" y="6"/>
                </a:cubicBezTo>
                <a:cubicBezTo>
                  <a:pt x="71" y="3"/>
                  <a:pt x="68" y="0"/>
                  <a:pt x="65" y="0"/>
                </a:cubicBezTo>
                <a:cubicBezTo>
                  <a:pt x="65" y="0"/>
                  <a:pt x="65" y="0"/>
                  <a:pt x="65" y="0"/>
                </a:cubicBezTo>
                <a:cubicBezTo>
                  <a:pt x="62" y="0"/>
                  <a:pt x="59" y="3"/>
                  <a:pt x="59" y="6"/>
                </a:cubicBezTo>
                <a:cubicBezTo>
                  <a:pt x="59" y="15"/>
                  <a:pt x="59" y="15"/>
                  <a:pt x="59" y="15"/>
                </a:cubicBezTo>
                <a:cubicBezTo>
                  <a:pt x="59" y="18"/>
                  <a:pt x="62" y="21"/>
                  <a:pt x="65" y="21"/>
                </a:cubicBezTo>
                <a:close/>
                <a:moveTo>
                  <a:pt x="19" y="32"/>
                </a:moveTo>
                <a:cubicBezTo>
                  <a:pt x="8" y="32"/>
                  <a:pt x="8" y="32"/>
                  <a:pt x="8" y="32"/>
                </a:cubicBezTo>
                <a:cubicBezTo>
                  <a:pt x="8" y="43"/>
                  <a:pt x="8" y="43"/>
                  <a:pt x="8" y="43"/>
                </a:cubicBezTo>
                <a:cubicBezTo>
                  <a:pt x="19" y="43"/>
                  <a:pt x="19" y="43"/>
                  <a:pt x="19" y="43"/>
                </a:cubicBezTo>
                <a:lnTo>
                  <a:pt x="19" y="32"/>
                </a:lnTo>
                <a:close/>
                <a:moveTo>
                  <a:pt x="37" y="32"/>
                </a:moveTo>
                <a:cubicBezTo>
                  <a:pt x="26" y="32"/>
                  <a:pt x="26" y="32"/>
                  <a:pt x="26" y="32"/>
                </a:cubicBezTo>
                <a:cubicBezTo>
                  <a:pt x="26" y="43"/>
                  <a:pt x="26" y="43"/>
                  <a:pt x="26" y="43"/>
                </a:cubicBezTo>
                <a:cubicBezTo>
                  <a:pt x="37" y="43"/>
                  <a:pt x="37" y="43"/>
                  <a:pt x="37" y="43"/>
                </a:cubicBezTo>
                <a:lnTo>
                  <a:pt x="37" y="32"/>
                </a:lnTo>
                <a:close/>
                <a:moveTo>
                  <a:pt x="54" y="32"/>
                </a:moveTo>
                <a:cubicBezTo>
                  <a:pt x="43" y="32"/>
                  <a:pt x="43" y="32"/>
                  <a:pt x="43" y="32"/>
                </a:cubicBezTo>
                <a:cubicBezTo>
                  <a:pt x="43" y="43"/>
                  <a:pt x="43" y="43"/>
                  <a:pt x="43" y="43"/>
                </a:cubicBezTo>
                <a:cubicBezTo>
                  <a:pt x="54" y="43"/>
                  <a:pt x="54" y="43"/>
                  <a:pt x="54" y="43"/>
                </a:cubicBezTo>
                <a:lnTo>
                  <a:pt x="54" y="32"/>
                </a:lnTo>
                <a:close/>
                <a:moveTo>
                  <a:pt x="72" y="40"/>
                </a:moveTo>
                <a:cubicBezTo>
                  <a:pt x="72" y="32"/>
                  <a:pt x="72" y="32"/>
                  <a:pt x="72" y="32"/>
                </a:cubicBezTo>
                <a:cubicBezTo>
                  <a:pt x="60" y="32"/>
                  <a:pt x="60" y="32"/>
                  <a:pt x="60" y="32"/>
                </a:cubicBezTo>
                <a:cubicBezTo>
                  <a:pt x="60" y="42"/>
                  <a:pt x="60" y="42"/>
                  <a:pt x="60" y="42"/>
                </a:cubicBezTo>
                <a:moveTo>
                  <a:pt x="19" y="48"/>
                </a:moveTo>
                <a:cubicBezTo>
                  <a:pt x="8" y="48"/>
                  <a:pt x="8" y="48"/>
                  <a:pt x="8" y="48"/>
                </a:cubicBezTo>
                <a:cubicBezTo>
                  <a:pt x="8" y="59"/>
                  <a:pt x="8" y="59"/>
                  <a:pt x="8" y="59"/>
                </a:cubicBezTo>
                <a:cubicBezTo>
                  <a:pt x="19" y="59"/>
                  <a:pt x="19" y="59"/>
                  <a:pt x="19" y="59"/>
                </a:cubicBezTo>
                <a:lnTo>
                  <a:pt x="19" y="48"/>
                </a:lnTo>
                <a:close/>
                <a:moveTo>
                  <a:pt x="37" y="48"/>
                </a:moveTo>
                <a:cubicBezTo>
                  <a:pt x="26" y="48"/>
                  <a:pt x="26" y="48"/>
                  <a:pt x="26" y="48"/>
                </a:cubicBezTo>
                <a:cubicBezTo>
                  <a:pt x="26" y="59"/>
                  <a:pt x="26" y="59"/>
                  <a:pt x="26" y="59"/>
                </a:cubicBezTo>
                <a:cubicBezTo>
                  <a:pt x="37" y="59"/>
                  <a:pt x="37" y="59"/>
                  <a:pt x="37" y="59"/>
                </a:cubicBezTo>
                <a:lnTo>
                  <a:pt x="37" y="48"/>
                </a:lnTo>
                <a:close/>
                <a:moveTo>
                  <a:pt x="53" y="48"/>
                </a:moveTo>
                <a:cubicBezTo>
                  <a:pt x="43" y="48"/>
                  <a:pt x="43" y="48"/>
                  <a:pt x="43" y="48"/>
                </a:cubicBezTo>
                <a:cubicBezTo>
                  <a:pt x="43" y="59"/>
                  <a:pt x="43" y="59"/>
                  <a:pt x="43" y="59"/>
                </a:cubicBezTo>
                <a:cubicBezTo>
                  <a:pt x="47" y="59"/>
                  <a:pt x="47" y="59"/>
                  <a:pt x="47" y="59"/>
                </a:cubicBezTo>
                <a:moveTo>
                  <a:pt x="19" y="64"/>
                </a:moveTo>
                <a:cubicBezTo>
                  <a:pt x="8" y="64"/>
                  <a:pt x="8" y="64"/>
                  <a:pt x="8" y="64"/>
                </a:cubicBezTo>
                <a:cubicBezTo>
                  <a:pt x="8" y="75"/>
                  <a:pt x="8" y="75"/>
                  <a:pt x="8" y="75"/>
                </a:cubicBezTo>
                <a:cubicBezTo>
                  <a:pt x="19" y="75"/>
                  <a:pt x="19" y="75"/>
                  <a:pt x="19" y="75"/>
                </a:cubicBezTo>
                <a:lnTo>
                  <a:pt x="19" y="64"/>
                </a:lnTo>
                <a:close/>
                <a:moveTo>
                  <a:pt x="37" y="64"/>
                </a:moveTo>
                <a:cubicBezTo>
                  <a:pt x="26" y="64"/>
                  <a:pt x="26" y="64"/>
                  <a:pt x="26" y="64"/>
                </a:cubicBezTo>
                <a:cubicBezTo>
                  <a:pt x="26" y="75"/>
                  <a:pt x="26" y="75"/>
                  <a:pt x="26" y="75"/>
                </a:cubicBezTo>
                <a:cubicBezTo>
                  <a:pt x="37" y="75"/>
                  <a:pt x="37" y="75"/>
                  <a:pt x="37" y="75"/>
                </a:cubicBezTo>
                <a:lnTo>
                  <a:pt x="37" y="64"/>
                </a:lnTo>
                <a:close/>
                <a:moveTo>
                  <a:pt x="47" y="64"/>
                </a:moveTo>
                <a:cubicBezTo>
                  <a:pt x="43" y="64"/>
                  <a:pt x="43" y="64"/>
                  <a:pt x="43" y="64"/>
                </a:cubicBezTo>
                <a:cubicBezTo>
                  <a:pt x="43" y="75"/>
                  <a:pt x="43" y="75"/>
                  <a:pt x="43" y="75"/>
                </a:cubicBezTo>
                <a:cubicBezTo>
                  <a:pt x="48" y="75"/>
                  <a:pt x="48" y="75"/>
                  <a:pt x="48" y="75"/>
                </a:cubicBezTo>
                <a:moveTo>
                  <a:pt x="72" y="42"/>
                </a:moveTo>
                <a:cubicBezTo>
                  <a:pt x="59" y="42"/>
                  <a:pt x="49" y="52"/>
                  <a:pt x="49" y="65"/>
                </a:cubicBezTo>
                <a:cubicBezTo>
                  <a:pt x="49" y="78"/>
                  <a:pt x="59" y="88"/>
                  <a:pt x="72" y="88"/>
                </a:cubicBezTo>
                <a:cubicBezTo>
                  <a:pt x="84" y="88"/>
                  <a:pt x="95" y="78"/>
                  <a:pt x="95" y="65"/>
                </a:cubicBezTo>
                <a:cubicBezTo>
                  <a:pt x="95" y="52"/>
                  <a:pt x="84" y="42"/>
                  <a:pt x="72" y="42"/>
                </a:cubicBezTo>
                <a:close/>
                <a:moveTo>
                  <a:pt x="61" y="68"/>
                </a:moveTo>
                <a:cubicBezTo>
                  <a:pt x="71" y="79"/>
                  <a:pt x="71" y="79"/>
                  <a:pt x="71" y="79"/>
                </a:cubicBezTo>
                <a:cubicBezTo>
                  <a:pt x="84" y="51"/>
                  <a:pt x="84" y="51"/>
                  <a:pt x="84" y="51"/>
                </a:cubicBezTo>
              </a:path>
            </a:pathLst>
          </a:custGeom>
          <a:noFill/>
          <a:ln w="12700" cap="rnd">
            <a:solidFill>
              <a:schemeClr val="tx1"/>
            </a:solidFill>
            <a:prstDash val="solid"/>
            <a:round/>
            <a:headEnd/>
            <a:tailEnd/>
          </a:ln>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ru-RU"/>
          </a:p>
        </p:txBody>
      </p:sp>
      <p:sp>
        <p:nvSpPr>
          <p:cNvPr id="36" name="مربع نص 35">
            <a:extLst>
              <a:ext uri="{FF2B5EF4-FFF2-40B4-BE49-F238E27FC236}">
                <a16:creationId xmlns:a16="http://schemas.microsoft.com/office/drawing/2014/main" id="{912E0AB3-49F9-7293-FFB8-7F00C335129A}"/>
              </a:ext>
            </a:extLst>
          </p:cNvPr>
          <p:cNvSpPr txBox="1"/>
          <p:nvPr/>
        </p:nvSpPr>
        <p:spPr>
          <a:xfrm>
            <a:off x="1264269" y="103791"/>
            <a:ext cx="8803037" cy="1010856"/>
          </a:xfrm>
          <a:prstGeom prst="rect">
            <a:avLst/>
          </a:prstGeom>
        </p:spPr>
        <p:txBody>
          <a:bodyPr vert="horz" lIns="91440" tIns="45720" rIns="91440" bIns="45720" rtlCol="0" anchor="t">
            <a:normAutofit fontScale="62500" lnSpcReduction="20000"/>
          </a:bodyPr>
          <a:lstStyle>
            <a:lvl1pPr algn="ctr" rtl="1">
              <a:spcBef>
                <a:spcPct val="0"/>
              </a:spcBef>
              <a:buNone/>
              <a:defRPr sz="9600">
                <a:solidFill>
                  <a:schemeClr val="tx1">
                    <a:lumMod val="85000"/>
                    <a:lumOff val="15000"/>
                  </a:schemeClr>
                </a:solidFill>
                <a:effectLst>
                  <a:reflection blurRad="6350" stA="55000" endA="300" endPos="45500" dir="5400000" sy="-100000" algn="bl" rotWithShape="0"/>
                </a:effectLst>
                <a:latin typeface="Arabic Typesetting" panose="03020402040406030203" pitchFamily="66" charset="-78"/>
                <a:ea typeface="+mj-ea"/>
                <a:cs typeface="Arabic Typesetting" panose="03020402040406030203" pitchFamily="66" charset="-78"/>
              </a:defRPr>
            </a:lvl1pPr>
            <a:lvl2pPr>
              <a:defRPr>
                <a:solidFill>
                  <a:schemeClr val="tx2"/>
                </a:solidFill>
              </a:defRPr>
            </a:lvl2pPr>
            <a:lvl3pPr>
              <a:defRPr>
                <a:solidFill>
                  <a:schemeClr val="tx2"/>
                </a:solidFill>
              </a:defRPr>
            </a:lvl3pPr>
            <a:lvl4pPr>
              <a:defRPr>
                <a:solidFill>
                  <a:schemeClr val="tx2"/>
                </a:solidFill>
              </a:defRPr>
            </a:lvl4pPr>
            <a:lvl5pPr>
              <a:defRPr>
                <a:solidFill>
                  <a:schemeClr val="tx2"/>
                </a:solidFill>
              </a:defRPr>
            </a:lvl5pPr>
            <a:lvl6pPr>
              <a:defRPr>
                <a:solidFill>
                  <a:schemeClr val="tx2"/>
                </a:solidFill>
              </a:defRPr>
            </a:lvl6pPr>
            <a:lvl7pPr>
              <a:defRPr>
                <a:solidFill>
                  <a:schemeClr val="tx2"/>
                </a:solidFill>
              </a:defRPr>
            </a:lvl7pPr>
            <a:lvl8pPr>
              <a:defRPr>
                <a:solidFill>
                  <a:schemeClr val="tx2"/>
                </a:solidFill>
              </a:defRPr>
            </a:lvl8pPr>
            <a:lvl9pPr>
              <a:defRPr>
                <a:solidFill>
                  <a:schemeClr val="tx2"/>
                </a:solidFill>
              </a:defRPr>
            </a:lvl9pPr>
          </a:lstStyle>
          <a:p>
            <a:r>
              <a:rPr lang="ar-SA" b="1" dirty="0"/>
              <a:t>أهداف التي جاء بها </a:t>
            </a:r>
            <a:r>
              <a:rPr lang="fr-FR" b="1" dirty="0"/>
              <a:t>LOLF</a:t>
            </a:r>
            <a:r>
              <a:rPr lang="ar-SA" b="1" dirty="0"/>
              <a:t> للحوكمة المالية العمومية </a:t>
            </a:r>
            <a:endParaRPr lang="fr-FR" b="1" dirty="0"/>
          </a:p>
        </p:txBody>
      </p:sp>
    </p:spTree>
    <p:extLst>
      <p:ext uri="{BB962C8B-B14F-4D97-AF65-F5344CB8AC3E}">
        <p14:creationId xmlns:p14="http://schemas.microsoft.com/office/powerpoint/2010/main" val="881219011"/>
      </p:ext>
    </p:extLst>
  </p:cSld>
  <p:clrMapOvr>
    <a:masterClrMapping/>
  </p:clrMapOvr>
  <mc:AlternateContent xmlns:mc="http://schemas.openxmlformats.org/markup-compatibility/2006">
    <mc:Choice xmlns:p14="http://schemas.microsoft.com/office/powerpoint/2010/main" Requires="p14">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53" presetClass="entr" presetSubtype="16" fill="hold" grpId="0" nodeType="withEffect">
                                      <p:stCondLst>
                                        <p:cond delay="0"/>
                                      </p:stCondLst>
                                      <p:childTnLst>
                                        <p:set>
                                          <p:cBhvr>
                                            <p:cTn id="6" dur="1" fill="hold">
                                              <p:stCondLst>
                                                <p:cond delay="0"/>
                                              </p:stCondLst>
                                            </p:cTn>
                                            <p:tgtEl>
                                              <p:spTgt spid="39"/>
                                            </p:tgtEl>
                                            <p:attrNameLst>
                                              <p:attrName>style.visibility</p:attrName>
                                            </p:attrNameLst>
                                          </p:cBhvr>
                                          <p:to>
                                            <p:strVal val="visible"/>
                                          </p:to>
                                        </p:set>
                                        <p:anim calcmode="lin" valueType="num">
                                          <p:cBhvr>
                                            <p:cTn id="7" dur="500" fill="hold"/>
                                            <p:tgtEl>
                                              <p:spTgt spid="39"/>
                                            </p:tgtEl>
                                            <p:attrNameLst>
                                              <p:attrName>ppt_w</p:attrName>
                                            </p:attrNameLst>
                                          </p:cBhvr>
                                          <p:tavLst>
                                            <p:tav tm="0">
                                              <p:val>
                                                <p:fltVal val="0"/>
                                              </p:val>
                                            </p:tav>
                                            <p:tav tm="100000">
                                              <p:val>
                                                <p:strVal val="#ppt_w"/>
                                              </p:val>
                                            </p:tav>
                                          </p:tavLst>
                                        </p:anim>
                                        <p:anim calcmode="lin" valueType="num">
                                          <p:cBhvr>
                                            <p:cTn id="8" dur="500" fill="hold"/>
                                            <p:tgtEl>
                                              <p:spTgt spid="39"/>
                                            </p:tgtEl>
                                            <p:attrNameLst>
                                              <p:attrName>ppt_h</p:attrName>
                                            </p:attrNameLst>
                                          </p:cBhvr>
                                          <p:tavLst>
                                            <p:tav tm="0">
                                              <p:val>
                                                <p:fltVal val="0"/>
                                              </p:val>
                                            </p:tav>
                                            <p:tav tm="100000">
                                              <p:val>
                                                <p:strVal val="#ppt_h"/>
                                              </p:val>
                                            </p:tav>
                                          </p:tavLst>
                                        </p:anim>
                                        <p:animEffect transition="in" filter="fade">
                                          <p:cBhvr>
                                            <p:cTn id="9" dur="500"/>
                                            <p:tgtEl>
                                              <p:spTgt spid="39"/>
                                            </p:tgtEl>
                                          </p:cBhvr>
                                        </p:animEffect>
                                      </p:childTnLst>
                                    </p:cTn>
                                  </p:par>
                                  <p:par>
                                    <p:cTn id="10" presetID="2" presetClass="entr" presetSubtype="4" fill="hold" nodeType="withEffect" p14:presetBounceEnd="67000">
                                      <p:stCondLst>
                                        <p:cond delay="250"/>
                                      </p:stCondLst>
                                      <p:childTnLst>
                                        <p:set>
                                          <p:cBhvr>
                                            <p:cTn id="11" dur="1" fill="hold">
                                              <p:stCondLst>
                                                <p:cond delay="0"/>
                                              </p:stCondLst>
                                            </p:cTn>
                                            <p:tgtEl>
                                              <p:spTgt spid="13362"/>
                                            </p:tgtEl>
                                            <p:attrNameLst>
                                              <p:attrName>style.visibility</p:attrName>
                                            </p:attrNameLst>
                                          </p:cBhvr>
                                          <p:to>
                                            <p:strVal val="visible"/>
                                          </p:to>
                                        </p:set>
                                        <p:anim calcmode="lin" valueType="num" p14:bounceEnd="67000">
                                          <p:cBhvr additive="base">
                                            <p:cTn id="12" dur="1000" fill="hold"/>
                                            <p:tgtEl>
                                              <p:spTgt spid="13362"/>
                                            </p:tgtEl>
                                            <p:attrNameLst>
                                              <p:attrName>ppt_x</p:attrName>
                                            </p:attrNameLst>
                                          </p:cBhvr>
                                          <p:tavLst>
                                            <p:tav tm="0">
                                              <p:val>
                                                <p:strVal val="#ppt_x"/>
                                              </p:val>
                                            </p:tav>
                                            <p:tav tm="100000">
                                              <p:val>
                                                <p:strVal val="#ppt_x"/>
                                              </p:val>
                                            </p:tav>
                                          </p:tavLst>
                                        </p:anim>
                                        <p:anim calcmode="lin" valueType="num" p14:bounceEnd="67000">
                                          <p:cBhvr additive="base">
                                            <p:cTn id="13" dur="1000" fill="hold"/>
                                            <p:tgtEl>
                                              <p:spTgt spid="13362"/>
                                            </p:tgtEl>
                                            <p:attrNameLst>
                                              <p:attrName>ppt_y</p:attrName>
                                            </p:attrNameLst>
                                          </p:cBhvr>
                                          <p:tavLst>
                                            <p:tav tm="0">
                                              <p:val>
                                                <p:strVal val="1+#ppt_h/2"/>
                                              </p:val>
                                            </p:tav>
                                            <p:tav tm="100000">
                                              <p:val>
                                                <p:strVal val="#ppt_y"/>
                                              </p:val>
                                            </p:tav>
                                          </p:tavLst>
                                        </p:anim>
                                      </p:childTnLst>
                                    </p:cTn>
                                  </p:par>
                                  <p:par>
                                    <p:cTn id="14" presetID="22" presetClass="entr" presetSubtype="2" fill="hold" grpId="0" nodeType="withEffect">
                                      <p:stCondLst>
                                        <p:cond delay="500"/>
                                      </p:stCondLst>
                                      <p:childTnLst>
                                        <p:set>
                                          <p:cBhvr>
                                            <p:cTn id="15" dur="1" fill="hold">
                                              <p:stCondLst>
                                                <p:cond delay="0"/>
                                              </p:stCondLst>
                                            </p:cTn>
                                            <p:tgtEl>
                                              <p:spTgt spid="47"/>
                                            </p:tgtEl>
                                            <p:attrNameLst>
                                              <p:attrName>style.visibility</p:attrName>
                                            </p:attrNameLst>
                                          </p:cBhvr>
                                          <p:to>
                                            <p:strVal val="visible"/>
                                          </p:to>
                                        </p:set>
                                        <p:animEffect transition="in" filter="wipe(right)">
                                          <p:cBhvr>
                                            <p:cTn id="16" dur="500"/>
                                            <p:tgtEl>
                                              <p:spTgt spid="47"/>
                                            </p:tgtEl>
                                          </p:cBhvr>
                                        </p:animEffect>
                                      </p:childTnLst>
                                    </p:cTn>
                                  </p:par>
                                  <p:par>
                                    <p:cTn id="17" presetID="22" presetClass="entr" presetSubtype="8" fill="hold" grpId="0" nodeType="withEffect">
                                      <p:stCondLst>
                                        <p:cond delay="500"/>
                                      </p:stCondLst>
                                      <p:childTnLst>
                                        <p:set>
                                          <p:cBhvr>
                                            <p:cTn id="18" dur="1" fill="hold">
                                              <p:stCondLst>
                                                <p:cond delay="0"/>
                                              </p:stCondLst>
                                            </p:cTn>
                                            <p:tgtEl>
                                              <p:spTgt spid="43"/>
                                            </p:tgtEl>
                                            <p:attrNameLst>
                                              <p:attrName>style.visibility</p:attrName>
                                            </p:attrNameLst>
                                          </p:cBhvr>
                                          <p:to>
                                            <p:strVal val="visible"/>
                                          </p:to>
                                        </p:set>
                                        <p:animEffect transition="in" filter="wipe(left)">
                                          <p:cBhvr>
                                            <p:cTn id="19" dur="500"/>
                                            <p:tgtEl>
                                              <p:spTgt spid="43"/>
                                            </p:tgtEl>
                                          </p:cBhvr>
                                        </p:animEffect>
                                      </p:childTnLst>
                                    </p:cTn>
                                  </p:par>
                                  <p:par>
                                    <p:cTn id="20" presetID="22" presetClass="entr" presetSubtype="2" fill="hold" grpId="0" nodeType="withEffect">
                                      <p:stCondLst>
                                        <p:cond delay="700"/>
                                      </p:stCondLst>
                                      <p:childTnLst>
                                        <p:set>
                                          <p:cBhvr>
                                            <p:cTn id="21" dur="1" fill="hold">
                                              <p:stCondLst>
                                                <p:cond delay="0"/>
                                              </p:stCondLst>
                                            </p:cTn>
                                            <p:tgtEl>
                                              <p:spTgt spid="48"/>
                                            </p:tgtEl>
                                            <p:attrNameLst>
                                              <p:attrName>style.visibility</p:attrName>
                                            </p:attrNameLst>
                                          </p:cBhvr>
                                          <p:to>
                                            <p:strVal val="visible"/>
                                          </p:to>
                                        </p:set>
                                        <p:animEffect transition="in" filter="wipe(right)">
                                          <p:cBhvr>
                                            <p:cTn id="22" dur="500"/>
                                            <p:tgtEl>
                                              <p:spTgt spid="48"/>
                                            </p:tgtEl>
                                          </p:cBhvr>
                                        </p:animEffect>
                                      </p:childTnLst>
                                    </p:cTn>
                                  </p:par>
                                  <p:par>
                                    <p:cTn id="23" presetID="22" presetClass="entr" presetSubtype="8" fill="hold" grpId="0" nodeType="withEffect">
                                      <p:stCondLst>
                                        <p:cond delay="700"/>
                                      </p:stCondLst>
                                      <p:childTnLst>
                                        <p:set>
                                          <p:cBhvr>
                                            <p:cTn id="24" dur="1" fill="hold">
                                              <p:stCondLst>
                                                <p:cond delay="0"/>
                                              </p:stCondLst>
                                            </p:cTn>
                                            <p:tgtEl>
                                              <p:spTgt spid="44"/>
                                            </p:tgtEl>
                                            <p:attrNameLst>
                                              <p:attrName>style.visibility</p:attrName>
                                            </p:attrNameLst>
                                          </p:cBhvr>
                                          <p:to>
                                            <p:strVal val="visible"/>
                                          </p:to>
                                        </p:set>
                                        <p:animEffect transition="in" filter="wipe(left)">
                                          <p:cBhvr>
                                            <p:cTn id="25" dur="500"/>
                                            <p:tgtEl>
                                              <p:spTgt spid="44"/>
                                            </p:tgtEl>
                                          </p:cBhvr>
                                        </p:animEffect>
                                      </p:childTnLst>
                                    </p:cTn>
                                  </p:par>
                                  <p:par>
                                    <p:cTn id="26" presetID="22" presetClass="entr" presetSubtype="2" fill="hold" grpId="0" nodeType="withEffect">
                                      <p:stCondLst>
                                        <p:cond delay="900"/>
                                      </p:stCondLst>
                                      <p:childTnLst>
                                        <p:set>
                                          <p:cBhvr>
                                            <p:cTn id="27" dur="1" fill="hold">
                                              <p:stCondLst>
                                                <p:cond delay="0"/>
                                              </p:stCondLst>
                                            </p:cTn>
                                            <p:tgtEl>
                                              <p:spTgt spid="49"/>
                                            </p:tgtEl>
                                            <p:attrNameLst>
                                              <p:attrName>style.visibility</p:attrName>
                                            </p:attrNameLst>
                                          </p:cBhvr>
                                          <p:to>
                                            <p:strVal val="visible"/>
                                          </p:to>
                                        </p:set>
                                        <p:animEffect transition="in" filter="wipe(right)">
                                          <p:cBhvr>
                                            <p:cTn id="28" dur="500"/>
                                            <p:tgtEl>
                                              <p:spTgt spid="49"/>
                                            </p:tgtEl>
                                          </p:cBhvr>
                                        </p:animEffect>
                                      </p:childTnLst>
                                    </p:cTn>
                                  </p:par>
                                  <p:par>
                                    <p:cTn id="29" presetID="22" presetClass="entr" presetSubtype="8" fill="hold" grpId="0" nodeType="withEffect">
                                      <p:stCondLst>
                                        <p:cond delay="900"/>
                                      </p:stCondLst>
                                      <p:childTnLst>
                                        <p:set>
                                          <p:cBhvr>
                                            <p:cTn id="30" dur="1" fill="hold">
                                              <p:stCondLst>
                                                <p:cond delay="0"/>
                                              </p:stCondLst>
                                            </p:cTn>
                                            <p:tgtEl>
                                              <p:spTgt spid="45"/>
                                            </p:tgtEl>
                                            <p:attrNameLst>
                                              <p:attrName>style.visibility</p:attrName>
                                            </p:attrNameLst>
                                          </p:cBhvr>
                                          <p:to>
                                            <p:strVal val="visible"/>
                                          </p:to>
                                        </p:set>
                                        <p:animEffect transition="in" filter="wipe(left)">
                                          <p:cBhvr>
                                            <p:cTn id="31" dur="500"/>
                                            <p:tgtEl>
                                              <p:spTgt spid="45"/>
                                            </p:tgtEl>
                                          </p:cBhvr>
                                        </p:animEffect>
                                      </p:childTnLst>
                                    </p:cTn>
                                  </p:par>
                                  <p:par>
                                    <p:cTn id="32" presetID="22" presetClass="entr" presetSubtype="2" fill="hold" grpId="0" nodeType="withEffect">
                                      <p:stCondLst>
                                        <p:cond delay="1100"/>
                                      </p:stCondLst>
                                      <p:childTnLst>
                                        <p:set>
                                          <p:cBhvr>
                                            <p:cTn id="33" dur="1" fill="hold">
                                              <p:stCondLst>
                                                <p:cond delay="0"/>
                                              </p:stCondLst>
                                            </p:cTn>
                                            <p:tgtEl>
                                              <p:spTgt spid="50"/>
                                            </p:tgtEl>
                                            <p:attrNameLst>
                                              <p:attrName>style.visibility</p:attrName>
                                            </p:attrNameLst>
                                          </p:cBhvr>
                                          <p:to>
                                            <p:strVal val="visible"/>
                                          </p:to>
                                        </p:set>
                                        <p:animEffect transition="in" filter="wipe(right)">
                                          <p:cBhvr>
                                            <p:cTn id="34" dur="500"/>
                                            <p:tgtEl>
                                              <p:spTgt spid="50"/>
                                            </p:tgtEl>
                                          </p:cBhvr>
                                        </p:animEffect>
                                      </p:childTnLst>
                                    </p:cTn>
                                  </p:par>
                                  <p:par>
                                    <p:cTn id="35" presetID="22" presetClass="entr" presetSubtype="8" fill="hold" grpId="0" nodeType="withEffect">
                                      <p:stCondLst>
                                        <p:cond delay="1100"/>
                                      </p:stCondLst>
                                      <p:childTnLst>
                                        <p:set>
                                          <p:cBhvr>
                                            <p:cTn id="36" dur="1" fill="hold">
                                              <p:stCondLst>
                                                <p:cond delay="0"/>
                                              </p:stCondLst>
                                            </p:cTn>
                                            <p:tgtEl>
                                              <p:spTgt spid="46"/>
                                            </p:tgtEl>
                                            <p:attrNameLst>
                                              <p:attrName>style.visibility</p:attrName>
                                            </p:attrNameLst>
                                          </p:cBhvr>
                                          <p:to>
                                            <p:strVal val="visible"/>
                                          </p:to>
                                        </p:set>
                                        <p:animEffect transition="in" filter="wipe(left)">
                                          <p:cBhvr>
                                            <p:cTn id="37" dur="500"/>
                                            <p:tgtEl>
                                              <p:spTgt spid="46"/>
                                            </p:tgtEl>
                                          </p:cBhvr>
                                        </p:animEffect>
                                      </p:childTnLst>
                                    </p:cTn>
                                  </p:par>
                                  <p:par>
                                    <p:cTn id="38" presetID="2" presetClass="entr" presetSubtype="8" fill="hold" nodeType="withEffect" p14:presetBounceEnd="67000">
                                      <p:stCondLst>
                                        <p:cond delay="500"/>
                                      </p:stCondLst>
                                      <p:childTnLst>
                                        <p:set>
                                          <p:cBhvr>
                                            <p:cTn id="39" dur="1" fill="hold">
                                              <p:stCondLst>
                                                <p:cond delay="0"/>
                                              </p:stCondLst>
                                            </p:cTn>
                                            <p:tgtEl>
                                              <p:spTgt spid="5"/>
                                            </p:tgtEl>
                                            <p:attrNameLst>
                                              <p:attrName>style.visibility</p:attrName>
                                            </p:attrNameLst>
                                          </p:cBhvr>
                                          <p:to>
                                            <p:strVal val="visible"/>
                                          </p:to>
                                        </p:set>
                                        <p:anim calcmode="lin" valueType="num" p14:bounceEnd="67000">
                                          <p:cBhvr additive="base">
                                            <p:cTn id="40" dur="1000" fill="hold"/>
                                            <p:tgtEl>
                                              <p:spTgt spid="5"/>
                                            </p:tgtEl>
                                            <p:attrNameLst>
                                              <p:attrName>ppt_x</p:attrName>
                                            </p:attrNameLst>
                                          </p:cBhvr>
                                          <p:tavLst>
                                            <p:tav tm="0">
                                              <p:val>
                                                <p:strVal val="0-#ppt_w/2"/>
                                              </p:val>
                                            </p:tav>
                                            <p:tav tm="100000">
                                              <p:val>
                                                <p:strVal val="#ppt_x"/>
                                              </p:val>
                                            </p:tav>
                                          </p:tavLst>
                                        </p:anim>
                                        <p:anim calcmode="lin" valueType="num" p14:bounceEnd="67000">
                                          <p:cBhvr additive="base">
                                            <p:cTn id="41" dur="1000" fill="hold"/>
                                            <p:tgtEl>
                                              <p:spTgt spid="5"/>
                                            </p:tgtEl>
                                            <p:attrNameLst>
                                              <p:attrName>ppt_y</p:attrName>
                                            </p:attrNameLst>
                                          </p:cBhvr>
                                          <p:tavLst>
                                            <p:tav tm="0">
                                              <p:val>
                                                <p:strVal val="#ppt_y"/>
                                              </p:val>
                                            </p:tav>
                                            <p:tav tm="100000">
                                              <p:val>
                                                <p:strVal val="#ppt_y"/>
                                              </p:val>
                                            </p:tav>
                                          </p:tavLst>
                                        </p:anim>
                                      </p:childTnLst>
                                    </p:cTn>
                                  </p:par>
                                  <p:par>
                                    <p:cTn id="42" presetID="2" presetClass="entr" presetSubtype="2" fill="hold" nodeType="withEffect" p14:presetBounceEnd="67000">
                                      <p:stCondLst>
                                        <p:cond delay="500"/>
                                      </p:stCondLst>
                                      <p:childTnLst>
                                        <p:set>
                                          <p:cBhvr>
                                            <p:cTn id="43" dur="1" fill="hold">
                                              <p:stCondLst>
                                                <p:cond delay="0"/>
                                              </p:stCondLst>
                                            </p:cTn>
                                            <p:tgtEl>
                                              <p:spTgt spid="31"/>
                                            </p:tgtEl>
                                            <p:attrNameLst>
                                              <p:attrName>style.visibility</p:attrName>
                                            </p:attrNameLst>
                                          </p:cBhvr>
                                          <p:to>
                                            <p:strVal val="visible"/>
                                          </p:to>
                                        </p:set>
                                        <p:anim calcmode="lin" valueType="num" p14:bounceEnd="67000">
                                          <p:cBhvr additive="base">
                                            <p:cTn id="44" dur="1000" fill="hold"/>
                                            <p:tgtEl>
                                              <p:spTgt spid="31"/>
                                            </p:tgtEl>
                                            <p:attrNameLst>
                                              <p:attrName>ppt_x</p:attrName>
                                            </p:attrNameLst>
                                          </p:cBhvr>
                                          <p:tavLst>
                                            <p:tav tm="0">
                                              <p:val>
                                                <p:strVal val="1+#ppt_w/2"/>
                                              </p:val>
                                            </p:tav>
                                            <p:tav tm="100000">
                                              <p:val>
                                                <p:strVal val="#ppt_x"/>
                                              </p:val>
                                            </p:tav>
                                          </p:tavLst>
                                        </p:anim>
                                        <p:anim calcmode="lin" valueType="num" p14:bounceEnd="67000">
                                          <p:cBhvr additive="base">
                                            <p:cTn id="45" dur="1000" fill="hold"/>
                                            <p:tgtEl>
                                              <p:spTgt spid="31"/>
                                            </p:tgtEl>
                                            <p:attrNameLst>
                                              <p:attrName>ppt_y</p:attrName>
                                            </p:attrNameLst>
                                          </p:cBhvr>
                                          <p:tavLst>
                                            <p:tav tm="0">
                                              <p:val>
                                                <p:strVal val="#ppt_y"/>
                                              </p:val>
                                            </p:tav>
                                            <p:tav tm="100000">
                                              <p:val>
                                                <p:strVal val="#ppt_y"/>
                                              </p:val>
                                            </p:tav>
                                          </p:tavLst>
                                        </p:anim>
                                      </p:childTnLst>
                                    </p:cTn>
                                  </p:par>
                                  <p:par>
                                    <p:cTn id="46" presetID="2" presetClass="entr" presetSubtype="8" fill="hold" nodeType="withEffect" p14:presetBounceEnd="67000">
                                      <p:stCondLst>
                                        <p:cond delay="700"/>
                                      </p:stCondLst>
                                      <p:childTnLst>
                                        <p:set>
                                          <p:cBhvr>
                                            <p:cTn id="47" dur="1" fill="hold">
                                              <p:stCondLst>
                                                <p:cond delay="0"/>
                                              </p:stCondLst>
                                            </p:cTn>
                                            <p:tgtEl>
                                              <p:spTgt spid="4"/>
                                            </p:tgtEl>
                                            <p:attrNameLst>
                                              <p:attrName>style.visibility</p:attrName>
                                            </p:attrNameLst>
                                          </p:cBhvr>
                                          <p:to>
                                            <p:strVal val="visible"/>
                                          </p:to>
                                        </p:set>
                                        <p:anim calcmode="lin" valueType="num" p14:bounceEnd="67000">
                                          <p:cBhvr additive="base">
                                            <p:cTn id="48" dur="1000" fill="hold"/>
                                            <p:tgtEl>
                                              <p:spTgt spid="4"/>
                                            </p:tgtEl>
                                            <p:attrNameLst>
                                              <p:attrName>ppt_x</p:attrName>
                                            </p:attrNameLst>
                                          </p:cBhvr>
                                          <p:tavLst>
                                            <p:tav tm="0">
                                              <p:val>
                                                <p:strVal val="0-#ppt_w/2"/>
                                              </p:val>
                                            </p:tav>
                                            <p:tav tm="100000">
                                              <p:val>
                                                <p:strVal val="#ppt_x"/>
                                              </p:val>
                                            </p:tav>
                                          </p:tavLst>
                                        </p:anim>
                                        <p:anim calcmode="lin" valueType="num" p14:bounceEnd="67000">
                                          <p:cBhvr additive="base">
                                            <p:cTn id="49" dur="1000" fill="hold"/>
                                            <p:tgtEl>
                                              <p:spTgt spid="4"/>
                                            </p:tgtEl>
                                            <p:attrNameLst>
                                              <p:attrName>ppt_y</p:attrName>
                                            </p:attrNameLst>
                                          </p:cBhvr>
                                          <p:tavLst>
                                            <p:tav tm="0">
                                              <p:val>
                                                <p:strVal val="#ppt_y"/>
                                              </p:val>
                                            </p:tav>
                                            <p:tav tm="100000">
                                              <p:val>
                                                <p:strVal val="#ppt_y"/>
                                              </p:val>
                                            </p:tav>
                                          </p:tavLst>
                                        </p:anim>
                                      </p:childTnLst>
                                    </p:cTn>
                                  </p:par>
                                  <p:par>
                                    <p:cTn id="50" presetID="2" presetClass="entr" presetSubtype="2" fill="hold" nodeType="withEffect" p14:presetBounceEnd="67000">
                                      <p:stCondLst>
                                        <p:cond delay="700"/>
                                      </p:stCondLst>
                                      <p:childTnLst>
                                        <p:set>
                                          <p:cBhvr>
                                            <p:cTn id="51" dur="1" fill="hold">
                                              <p:stCondLst>
                                                <p:cond delay="0"/>
                                              </p:stCondLst>
                                            </p:cTn>
                                            <p:tgtEl>
                                              <p:spTgt spid="32"/>
                                            </p:tgtEl>
                                            <p:attrNameLst>
                                              <p:attrName>style.visibility</p:attrName>
                                            </p:attrNameLst>
                                          </p:cBhvr>
                                          <p:to>
                                            <p:strVal val="visible"/>
                                          </p:to>
                                        </p:set>
                                        <p:anim calcmode="lin" valueType="num" p14:bounceEnd="67000">
                                          <p:cBhvr additive="base">
                                            <p:cTn id="52" dur="1000" fill="hold"/>
                                            <p:tgtEl>
                                              <p:spTgt spid="32"/>
                                            </p:tgtEl>
                                            <p:attrNameLst>
                                              <p:attrName>ppt_x</p:attrName>
                                            </p:attrNameLst>
                                          </p:cBhvr>
                                          <p:tavLst>
                                            <p:tav tm="0">
                                              <p:val>
                                                <p:strVal val="1+#ppt_w/2"/>
                                              </p:val>
                                            </p:tav>
                                            <p:tav tm="100000">
                                              <p:val>
                                                <p:strVal val="#ppt_x"/>
                                              </p:val>
                                            </p:tav>
                                          </p:tavLst>
                                        </p:anim>
                                        <p:anim calcmode="lin" valueType="num" p14:bounceEnd="67000">
                                          <p:cBhvr additive="base">
                                            <p:cTn id="53" dur="1000" fill="hold"/>
                                            <p:tgtEl>
                                              <p:spTgt spid="32"/>
                                            </p:tgtEl>
                                            <p:attrNameLst>
                                              <p:attrName>ppt_y</p:attrName>
                                            </p:attrNameLst>
                                          </p:cBhvr>
                                          <p:tavLst>
                                            <p:tav tm="0">
                                              <p:val>
                                                <p:strVal val="#ppt_y"/>
                                              </p:val>
                                            </p:tav>
                                            <p:tav tm="100000">
                                              <p:val>
                                                <p:strVal val="#ppt_y"/>
                                              </p:val>
                                            </p:tav>
                                          </p:tavLst>
                                        </p:anim>
                                      </p:childTnLst>
                                    </p:cTn>
                                  </p:par>
                                  <p:par>
                                    <p:cTn id="54" presetID="2" presetClass="entr" presetSubtype="8" fill="hold" nodeType="withEffect" p14:presetBounceEnd="67000">
                                      <p:stCondLst>
                                        <p:cond delay="900"/>
                                      </p:stCondLst>
                                      <p:childTnLst>
                                        <p:set>
                                          <p:cBhvr>
                                            <p:cTn id="55" dur="1" fill="hold">
                                              <p:stCondLst>
                                                <p:cond delay="0"/>
                                              </p:stCondLst>
                                            </p:cTn>
                                            <p:tgtEl>
                                              <p:spTgt spid="3"/>
                                            </p:tgtEl>
                                            <p:attrNameLst>
                                              <p:attrName>style.visibility</p:attrName>
                                            </p:attrNameLst>
                                          </p:cBhvr>
                                          <p:to>
                                            <p:strVal val="visible"/>
                                          </p:to>
                                        </p:set>
                                        <p:anim calcmode="lin" valueType="num" p14:bounceEnd="67000">
                                          <p:cBhvr additive="base">
                                            <p:cTn id="56" dur="1000" fill="hold"/>
                                            <p:tgtEl>
                                              <p:spTgt spid="3"/>
                                            </p:tgtEl>
                                            <p:attrNameLst>
                                              <p:attrName>ppt_x</p:attrName>
                                            </p:attrNameLst>
                                          </p:cBhvr>
                                          <p:tavLst>
                                            <p:tav tm="0">
                                              <p:val>
                                                <p:strVal val="0-#ppt_w/2"/>
                                              </p:val>
                                            </p:tav>
                                            <p:tav tm="100000">
                                              <p:val>
                                                <p:strVal val="#ppt_x"/>
                                              </p:val>
                                            </p:tav>
                                          </p:tavLst>
                                        </p:anim>
                                        <p:anim calcmode="lin" valueType="num" p14:bounceEnd="67000">
                                          <p:cBhvr additive="base">
                                            <p:cTn id="57" dur="1000" fill="hold"/>
                                            <p:tgtEl>
                                              <p:spTgt spid="3"/>
                                            </p:tgtEl>
                                            <p:attrNameLst>
                                              <p:attrName>ppt_y</p:attrName>
                                            </p:attrNameLst>
                                          </p:cBhvr>
                                          <p:tavLst>
                                            <p:tav tm="0">
                                              <p:val>
                                                <p:strVal val="#ppt_y"/>
                                              </p:val>
                                            </p:tav>
                                            <p:tav tm="100000">
                                              <p:val>
                                                <p:strVal val="#ppt_y"/>
                                              </p:val>
                                            </p:tav>
                                          </p:tavLst>
                                        </p:anim>
                                      </p:childTnLst>
                                    </p:cTn>
                                  </p:par>
                                  <p:par>
                                    <p:cTn id="58" presetID="2" presetClass="entr" presetSubtype="2" fill="hold" nodeType="withEffect" p14:presetBounceEnd="67000">
                                      <p:stCondLst>
                                        <p:cond delay="900"/>
                                      </p:stCondLst>
                                      <p:childTnLst>
                                        <p:set>
                                          <p:cBhvr>
                                            <p:cTn id="59" dur="1" fill="hold">
                                              <p:stCondLst>
                                                <p:cond delay="0"/>
                                              </p:stCondLst>
                                            </p:cTn>
                                            <p:tgtEl>
                                              <p:spTgt spid="33"/>
                                            </p:tgtEl>
                                            <p:attrNameLst>
                                              <p:attrName>style.visibility</p:attrName>
                                            </p:attrNameLst>
                                          </p:cBhvr>
                                          <p:to>
                                            <p:strVal val="visible"/>
                                          </p:to>
                                        </p:set>
                                        <p:anim calcmode="lin" valueType="num" p14:bounceEnd="67000">
                                          <p:cBhvr additive="base">
                                            <p:cTn id="60" dur="1000" fill="hold"/>
                                            <p:tgtEl>
                                              <p:spTgt spid="33"/>
                                            </p:tgtEl>
                                            <p:attrNameLst>
                                              <p:attrName>ppt_x</p:attrName>
                                            </p:attrNameLst>
                                          </p:cBhvr>
                                          <p:tavLst>
                                            <p:tav tm="0">
                                              <p:val>
                                                <p:strVal val="1+#ppt_w/2"/>
                                              </p:val>
                                            </p:tav>
                                            <p:tav tm="100000">
                                              <p:val>
                                                <p:strVal val="#ppt_x"/>
                                              </p:val>
                                            </p:tav>
                                          </p:tavLst>
                                        </p:anim>
                                        <p:anim calcmode="lin" valueType="num" p14:bounceEnd="67000">
                                          <p:cBhvr additive="base">
                                            <p:cTn id="61" dur="1000" fill="hold"/>
                                            <p:tgtEl>
                                              <p:spTgt spid="33"/>
                                            </p:tgtEl>
                                            <p:attrNameLst>
                                              <p:attrName>ppt_y</p:attrName>
                                            </p:attrNameLst>
                                          </p:cBhvr>
                                          <p:tavLst>
                                            <p:tav tm="0">
                                              <p:val>
                                                <p:strVal val="#ppt_y"/>
                                              </p:val>
                                            </p:tav>
                                            <p:tav tm="100000">
                                              <p:val>
                                                <p:strVal val="#ppt_y"/>
                                              </p:val>
                                            </p:tav>
                                          </p:tavLst>
                                        </p:anim>
                                      </p:childTnLst>
                                    </p:cTn>
                                  </p:par>
                                  <p:par>
                                    <p:cTn id="62" presetID="2" presetClass="entr" presetSubtype="8" fill="hold" nodeType="withEffect" p14:presetBounceEnd="67000">
                                      <p:stCondLst>
                                        <p:cond delay="1100"/>
                                      </p:stCondLst>
                                      <p:childTnLst>
                                        <p:set>
                                          <p:cBhvr>
                                            <p:cTn id="63" dur="1" fill="hold">
                                              <p:stCondLst>
                                                <p:cond delay="0"/>
                                              </p:stCondLst>
                                            </p:cTn>
                                            <p:tgtEl>
                                              <p:spTgt spid="2"/>
                                            </p:tgtEl>
                                            <p:attrNameLst>
                                              <p:attrName>style.visibility</p:attrName>
                                            </p:attrNameLst>
                                          </p:cBhvr>
                                          <p:to>
                                            <p:strVal val="visible"/>
                                          </p:to>
                                        </p:set>
                                        <p:anim calcmode="lin" valueType="num" p14:bounceEnd="67000">
                                          <p:cBhvr additive="base">
                                            <p:cTn id="64" dur="1000" fill="hold"/>
                                            <p:tgtEl>
                                              <p:spTgt spid="2"/>
                                            </p:tgtEl>
                                            <p:attrNameLst>
                                              <p:attrName>ppt_x</p:attrName>
                                            </p:attrNameLst>
                                          </p:cBhvr>
                                          <p:tavLst>
                                            <p:tav tm="0">
                                              <p:val>
                                                <p:strVal val="0-#ppt_w/2"/>
                                              </p:val>
                                            </p:tav>
                                            <p:tav tm="100000">
                                              <p:val>
                                                <p:strVal val="#ppt_x"/>
                                              </p:val>
                                            </p:tav>
                                          </p:tavLst>
                                        </p:anim>
                                        <p:anim calcmode="lin" valueType="num" p14:bounceEnd="67000">
                                          <p:cBhvr additive="base">
                                            <p:cTn id="65" dur="1000" fill="hold"/>
                                            <p:tgtEl>
                                              <p:spTgt spid="2"/>
                                            </p:tgtEl>
                                            <p:attrNameLst>
                                              <p:attrName>ppt_y</p:attrName>
                                            </p:attrNameLst>
                                          </p:cBhvr>
                                          <p:tavLst>
                                            <p:tav tm="0">
                                              <p:val>
                                                <p:strVal val="#ppt_y"/>
                                              </p:val>
                                            </p:tav>
                                            <p:tav tm="100000">
                                              <p:val>
                                                <p:strVal val="#ppt_y"/>
                                              </p:val>
                                            </p:tav>
                                          </p:tavLst>
                                        </p:anim>
                                      </p:childTnLst>
                                    </p:cTn>
                                  </p:par>
                                  <p:par>
                                    <p:cTn id="66" presetID="2" presetClass="entr" presetSubtype="2" fill="hold" nodeType="withEffect" p14:presetBounceEnd="67000">
                                      <p:stCondLst>
                                        <p:cond delay="1100"/>
                                      </p:stCondLst>
                                      <p:childTnLst>
                                        <p:set>
                                          <p:cBhvr>
                                            <p:cTn id="67" dur="1" fill="hold">
                                              <p:stCondLst>
                                                <p:cond delay="0"/>
                                              </p:stCondLst>
                                            </p:cTn>
                                            <p:tgtEl>
                                              <p:spTgt spid="34"/>
                                            </p:tgtEl>
                                            <p:attrNameLst>
                                              <p:attrName>style.visibility</p:attrName>
                                            </p:attrNameLst>
                                          </p:cBhvr>
                                          <p:to>
                                            <p:strVal val="visible"/>
                                          </p:to>
                                        </p:set>
                                        <p:anim calcmode="lin" valueType="num" p14:bounceEnd="67000">
                                          <p:cBhvr additive="base">
                                            <p:cTn id="68" dur="1000" fill="hold"/>
                                            <p:tgtEl>
                                              <p:spTgt spid="34"/>
                                            </p:tgtEl>
                                            <p:attrNameLst>
                                              <p:attrName>ppt_x</p:attrName>
                                            </p:attrNameLst>
                                          </p:cBhvr>
                                          <p:tavLst>
                                            <p:tav tm="0">
                                              <p:val>
                                                <p:strVal val="1+#ppt_w/2"/>
                                              </p:val>
                                            </p:tav>
                                            <p:tav tm="100000">
                                              <p:val>
                                                <p:strVal val="#ppt_x"/>
                                              </p:val>
                                            </p:tav>
                                          </p:tavLst>
                                        </p:anim>
                                        <p:anim calcmode="lin" valueType="num" p14:bounceEnd="67000">
                                          <p:cBhvr additive="base">
                                            <p:cTn id="69" dur="1000" fill="hold"/>
                                            <p:tgtEl>
                                              <p:spTgt spid="34"/>
                                            </p:tgtEl>
                                            <p:attrNameLst>
                                              <p:attrName>ppt_y</p:attrName>
                                            </p:attrNameLst>
                                          </p:cBhvr>
                                          <p:tavLst>
                                            <p:tav tm="0">
                                              <p:val>
                                                <p:strVal val="#ppt_y"/>
                                              </p:val>
                                            </p:tav>
                                            <p:tav tm="100000">
                                              <p:val>
                                                <p:strVal val="#ppt_y"/>
                                              </p:val>
                                            </p:tav>
                                          </p:tavLst>
                                        </p:anim>
                                      </p:childTnLst>
                                    </p:cTn>
                                  </p:par>
                                  <p:par>
                                    <p:cTn id="70" presetID="53" presetClass="entr" presetSubtype="16" fill="hold" grpId="0" nodeType="withEffect">
                                      <p:stCondLst>
                                        <p:cond delay="1750"/>
                                      </p:stCondLst>
                                      <p:childTnLst>
                                        <p:set>
                                          <p:cBhvr>
                                            <p:cTn id="71" dur="1" fill="hold">
                                              <p:stCondLst>
                                                <p:cond delay="0"/>
                                              </p:stCondLst>
                                            </p:cTn>
                                            <p:tgtEl>
                                              <p:spTgt spid="99"/>
                                            </p:tgtEl>
                                            <p:attrNameLst>
                                              <p:attrName>style.visibility</p:attrName>
                                            </p:attrNameLst>
                                          </p:cBhvr>
                                          <p:to>
                                            <p:strVal val="visible"/>
                                          </p:to>
                                        </p:set>
                                        <p:anim calcmode="lin" valueType="num">
                                          <p:cBhvr>
                                            <p:cTn id="72" dur="500" fill="hold"/>
                                            <p:tgtEl>
                                              <p:spTgt spid="99"/>
                                            </p:tgtEl>
                                            <p:attrNameLst>
                                              <p:attrName>ppt_w</p:attrName>
                                            </p:attrNameLst>
                                          </p:cBhvr>
                                          <p:tavLst>
                                            <p:tav tm="0">
                                              <p:val>
                                                <p:fltVal val="0"/>
                                              </p:val>
                                            </p:tav>
                                            <p:tav tm="100000">
                                              <p:val>
                                                <p:strVal val="#ppt_w"/>
                                              </p:val>
                                            </p:tav>
                                          </p:tavLst>
                                        </p:anim>
                                        <p:anim calcmode="lin" valueType="num">
                                          <p:cBhvr>
                                            <p:cTn id="73" dur="500" fill="hold"/>
                                            <p:tgtEl>
                                              <p:spTgt spid="99"/>
                                            </p:tgtEl>
                                            <p:attrNameLst>
                                              <p:attrName>ppt_h</p:attrName>
                                            </p:attrNameLst>
                                          </p:cBhvr>
                                          <p:tavLst>
                                            <p:tav tm="0">
                                              <p:val>
                                                <p:fltVal val="0"/>
                                              </p:val>
                                            </p:tav>
                                            <p:tav tm="100000">
                                              <p:val>
                                                <p:strVal val="#ppt_h"/>
                                              </p:val>
                                            </p:tav>
                                          </p:tavLst>
                                        </p:anim>
                                        <p:animEffect transition="in" filter="fade">
                                          <p:cBhvr>
                                            <p:cTn id="74" dur="500"/>
                                            <p:tgtEl>
                                              <p:spTgt spid="99"/>
                                            </p:tgtEl>
                                          </p:cBhvr>
                                        </p:animEffect>
                                      </p:childTnLst>
                                    </p:cTn>
                                  </p:par>
                                  <p:par>
                                    <p:cTn id="75" presetID="53" presetClass="entr" presetSubtype="16" fill="hold" grpId="0" nodeType="withEffect">
                                      <p:stCondLst>
                                        <p:cond delay="1750"/>
                                      </p:stCondLst>
                                      <p:childTnLst>
                                        <p:set>
                                          <p:cBhvr>
                                            <p:cTn id="76" dur="1" fill="hold">
                                              <p:stCondLst>
                                                <p:cond delay="0"/>
                                              </p:stCondLst>
                                            </p:cTn>
                                            <p:tgtEl>
                                              <p:spTgt spid="100"/>
                                            </p:tgtEl>
                                            <p:attrNameLst>
                                              <p:attrName>style.visibility</p:attrName>
                                            </p:attrNameLst>
                                          </p:cBhvr>
                                          <p:to>
                                            <p:strVal val="visible"/>
                                          </p:to>
                                        </p:set>
                                        <p:anim calcmode="lin" valueType="num">
                                          <p:cBhvr>
                                            <p:cTn id="77" dur="500" fill="hold"/>
                                            <p:tgtEl>
                                              <p:spTgt spid="100"/>
                                            </p:tgtEl>
                                            <p:attrNameLst>
                                              <p:attrName>ppt_w</p:attrName>
                                            </p:attrNameLst>
                                          </p:cBhvr>
                                          <p:tavLst>
                                            <p:tav tm="0">
                                              <p:val>
                                                <p:fltVal val="0"/>
                                              </p:val>
                                            </p:tav>
                                            <p:tav tm="100000">
                                              <p:val>
                                                <p:strVal val="#ppt_w"/>
                                              </p:val>
                                            </p:tav>
                                          </p:tavLst>
                                        </p:anim>
                                        <p:anim calcmode="lin" valueType="num">
                                          <p:cBhvr>
                                            <p:cTn id="78" dur="500" fill="hold"/>
                                            <p:tgtEl>
                                              <p:spTgt spid="100"/>
                                            </p:tgtEl>
                                            <p:attrNameLst>
                                              <p:attrName>ppt_h</p:attrName>
                                            </p:attrNameLst>
                                          </p:cBhvr>
                                          <p:tavLst>
                                            <p:tav tm="0">
                                              <p:val>
                                                <p:fltVal val="0"/>
                                              </p:val>
                                            </p:tav>
                                            <p:tav tm="100000">
                                              <p:val>
                                                <p:strVal val="#ppt_h"/>
                                              </p:val>
                                            </p:tav>
                                          </p:tavLst>
                                        </p:anim>
                                        <p:animEffect transition="in" filter="fade">
                                          <p:cBhvr>
                                            <p:cTn id="79" dur="500"/>
                                            <p:tgtEl>
                                              <p:spTgt spid="100"/>
                                            </p:tgtEl>
                                          </p:cBhvr>
                                        </p:animEffect>
                                      </p:childTnLst>
                                    </p:cTn>
                                  </p:par>
                                  <p:par>
                                    <p:cTn id="80" presetID="53" presetClass="entr" presetSubtype="16" fill="hold" grpId="0" nodeType="withEffect">
                                      <p:stCondLst>
                                        <p:cond delay="1750"/>
                                      </p:stCondLst>
                                      <p:childTnLst>
                                        <p:set>
                                          <p:cBhvr>
                                            <p:cTn id="81" dur="1" fill="hold">
                                              <p:stCondLst>
                                                <p:cond delay="0"/>
                                              </p:stCondLst>
                                            </p:cTn>
                                            <p:tgtEl>
                                              <p:spTgt spid="98"/>
                                            </p:tgtEl>
                                            <p:attrNameLst>
                                              <p:attrName>style.visibility</p:attrName>
                                            </p:attrNameLst>
                                          </p:cBhvr>
                                          <p:to>
                                            <p:strVal val="visible"/>
                                          </p:to>
                                        </p:set>
                                        <p:anim calcmode="lin" valueType="num">
                                          <p:cBhvr>
                                            <p:cTn id="82" dur="500" fill="hold"/>
                                            <p:tgtEl>
                                              <p:spTgt spid="98"/>
                                            </p:tgtEl>
                                            <p:attrNameLst>
                                              <p:attrName>ppt_w</p:attrName>
                                            </p:attrNameLst>
                                          </p:cBhvr>
                                          <p:tavLst>
                                            <p:tav tm="0">
                                              <p:val>
                                                <p:fltVal val="0"/>
                                              </p:val>
                                            </p:tav>
                                            <p:tav tm="100000">
                                              <p:val>
                                                <p:strVal val="#ppt_w"/>
                                              </p:val>
                                            </p:tav>
                                          </p:tavLst>
                                        </p:anim>
                                        <p:anim calcmode="lin" valueType="num">
                                          <p:cBhvr>
                                            <p:cTn id="83" dur="500" fill="hold"/>
                                            <p:tgtEl>
                                              <p:spTgt spid="98"/>
                                            </p:tgtEl>
                                            <p:attrNameLst>
                                              <p:attrName>ppt_h</p:attrName>
                                            </p:attrNameLst>
                                          </p:cBhvr>
                                          <p:tavLst>
                                            <p:tav tm="0">
                                              <p:val>
                                                <p:fltVal val="0"/>
                                              </p:val>
                                            </p:tav>
                                            <p:tav tm="100000">
                                              <p:val>
                                                <p:strVal val="#ppt_h"/>
                                              </p:val>
                                            </p:tav>
                                          </p:tavLst>
                                        </p:anim>
                                        <p:animEffect transition="in" filter="fade">
                                          <p:cBhvr>
                                            <p:cTn id="84" dur="500"/>
                                            <p:tgtEl>
                                              <p:spTgt spid="98"/>
                                            </p:tgtEl>
                                          </p:cBhvr>
                                        </p:animEffect>
                                      </p:childTnLst>
                                    </p:cTn>
                                  </p:par>
                                  <p:par>
                                    <p:cTn id="85" presetID="53" presetClass="entr" presetSubtype="16" fill="hold" grpId="0" nodeType="withEffect">
                                      <p:stCondLst>
                                        <p:cond delay="1750"/>
                                      </p:stCondLst>
                                      <p:childTnLst>
                                        <p:set>
                                          <p:cBhvr>
                                            <p:cTn id="86" dur="1" fill="hold">
                                              <p:stCondLst>
                                                <p:cond delay="0"/>
                                              </p:stCondLst>
                                            </p:cTn>
                                            <p:tgtEl>
                                              <p:spTgt spid="97"/>
                                            </p:tgtEl>
                                            <p:attrNameLst>
                                              <p:attrName>style.visibility</p:attrName>
                                            </p:attrNameLst>
                                          </p:cBhvr>
                                          <p:to>
                                            <p:strVal val="visible"/>
                                          </p:to>
                                        </p:set>
                                        <p:anim calcmode="lin" valueType="num">
                                          <p:cBhvr>
                                            <p:cTn id="87" dur="500" fill="hold"/>
                                            <p:tgtEl>
                                              <p:spTgt spid="97"/>
                                            </p:tgtEl>
                                            <p:attrNameLst>
                                              <p:attrName>ppt_w</p:attrName>
                                            </p:attrNameLst>
                                          </p:cBhvr>
                                          <p:tavLst>
                                            <p:tav tm="0">
                                              <p:val>
                                                <p:fltVal val="0"/>
                                              </p:val>
                                            </p:tav>
                                            <p:tav tm="100000">
                                              <p:val>
                                                <p:strVal val="#ppt_w"/>
                                              </p:val>
                                            </p:tav>
                                          </p:tavLst>
                                        </p:anim>
                                        <p:anim calcmode="lin" valueType="num">
                                          <p:cBhvr>
                                            <p:cTn id="88" dur="500" fill="hold"/>
                                            <p:tgtEl>
                                              <p:spTgt spid="97"/>
                                            </p:tgtEl>
                                            <p:attrNameLst>
                                              <p:attrName>ppt_h</p:attrName>
                                            </p:attrNameLst>
                                          </p:cBhvr>
                                          <p:tavLst>
                                            <p:tav tm="0">
                                              <p:val>
                                                <p:fltVal val="0"/>
                                              </p:val>
                                            </p:tav>
                                            <p:tav tm="100000">
                                              <p:val>
                                                <p:strVal val="#ppt_h"/>
                                              </p:val>
                                            </p:tav>
                                          </p:tavLst>
                                        </p:anim>
                                        <p:animEffect transition="in" filter="fade">
                                          <p:cBhvr>
                                            <p:cTn id="89" dur="500"/>
                                            <p:tgtEl>
                                              <p:spTgt spid="97"/>
                                            </p:tgtEl>
                                          </p:cBhvr>
                                        </p:animEffect>
                                      </p:childTnLst>
                                    </p:cTn>
                                  </p:par>
                                  <p:par>
                                    <p:cTn id="90" presetID="53" presetClass="entr" presetSubtype="16" fill="hold" grpId="0" nodeType="withEffect">
                                      <p:stCondLst>
                                        <p:cond delay="1750"/>
                                      </p:stCondLst>
                                      <p:childTnLst>
                                        <p:set>
                                          <p:cBhvr>
                                            <p:cTn id="91" dur="1" fill="hold">
                                              <p:stCondLst>
                                                <p:cond delay="0"/>
                                              </p:stCondLst>
                                            </p:cTn>
                                            <p:tgtEl>
                                              <p:spTgt spid="94"/>
                                            </p:tgtEl>
                                            <p:attrNameLst>
                                              <p:attrName>style.visibility</p:attrName>
                                            </p:attrNameLst>
                                          </p:cBhvr>
                                          <p:to>
                                            <p:strVal val="visible"/>
                                          </p:to>
                                        </p:set>
                                        <p:anim calcmode="lin" valueType="num">
                                          <p:cBhvr>
                                            <p:cTn id="92" dur="500" fill="hold"/>
                                            <p:tgtEl>
                                              <p:spTgt spid="94"/>
                                            </p:tgtEl>
                                            <p:attrNameLst>
                                              <p:attrName>ppt_w</p:attrName>
                                            </p:attrNameLst>
                                          </p:cBhvr>
                                          <p:tavLst>
                                            <p:tav tm="0">
                                              <p:val>
                                                <p:fltVal val="0"/>
                                              </p:val>
                                            </p:tav>
                                            <p:tav tm="100000">
                                              <p:val>
                                                <p:strVal val="#ppt_w"/>
                                              </p:val>
                                            </p:tav>
                                          </p:tavLst>
                                        </p:anim>
                                        <p:anim calcmode="lin" valueType="num">
                                          <p:cBhvr>
                                            <p:cTn id="93" dur="500" fill="hold"/>
                                            <p:tgtEl>
                                              <p:spTgt spid="94"/>
                                            </p:tgtEl>
                                            <p:attrNameLst>
                                              <p:attrName>ppt_h</p:attrName>
                                            </p:attrNameLst>
                                          </p:cBhvr>
                                          <p:tavLst>
                                            <p:tav tm="0">
                                              <p:val>
                                                <p:fltVal val="0"/>
                                              </p:val>
                                            </p:tav>
                                            <p:tav tm="100000">
                                              <p:val>
                                                <p:strVal val="#ppt_h"/>
                                              </p:val>
                                            </p:tav>
                                          </p:tavLst>
                                        </p:anim>
                                        <p:animEffect transition="in" filter="fade">
                                          <p:cBhvr>
                                            <p:cTn id="94" dur="500"/>
                                            <p:tgtEl>
                                              <p:spTgt spid="94"/>
                                            </p:tgtEl>
                                          </p:cBhvr>
                                        </p:animEffect>
                                      </p:childTnLst>
                                    </p:cTn>
                                  </p:par>
                                  <p:par>
                                    <p:cTn id="95" presetID="53" presetClass="entr" presetSubtype="16" fill="hold" grpId="0" nodeType="withEffect">
                                      <p:stCondLst>
                                        <p:cond delay="1750"/>
                                      </p:stCondLst>
                                      <p:childTnLst>
                                        <p:set>
                                          <p:cBhvr>
                                            <p:cTn id="96" dur="1" fill="hold">
                                              <p:stCondLst>
                                                <p:cond delay="0"/>
                                              </p:stCondLst>
                                            </p:cTn>
                                            <p:tgtEl>
                                              <p:spTgt spid="96"/>
                                            </p:tgtEl>
                                            <p:attrNameLst>
                                              <p:attrName>style.visibility</p:attrName>
                                            </p:attrNameLst>
                                          </p:cBhvr>
                                          <p:to>
                                            <p:strVal val="visible"/>
                                          </p:to>
                                        </p:set>
                                        <p:anim calcmode="lin" valueType="num">
                                          <p:cBhvr>
                                            <p:cTn id="97" dur="500" fill="hold"/>
                                            <p:tgtEl>
                                              <p:spTgt spid="96"/>
                                            </p:tgtEl>
                                            <p:attrNameLst>
                                              <p:attrName>ppt_w</p:attrName>
                                            </p:attrNameLst>
                                          </p:cBhvr>
                                          <p:tavLst>
                                            <p:tav tm="0">
                                              <p:val>
                                                <p:fltVal val="0"/>
                                              </p:val>
                                            </p:tav>
                                            <p:tav tm="100000">
                                              <p:val>
                                                <p:strVal val="#ppt_w"/>
                                              </p:val>
                                            </p:tav>
                                          </p:tavLst>
                                        </p:anim>
                                        <p:anim calcmode="lin" valueType="num">
                                          <p:cBhvr>
                                            <p:cTn id="98" dur="500" fill="hold"/>
                                            <p:tgtEl>
                                              <p:spTgt spid="96"/>
                                            </p:tgtEl>
                                            <p:attrNameLst>
                                              <p:attrName>ppt_h</p:attrName>
                                            </p:attrNameLst>
                                          </p:cBhvr>
                                          <p:tavLst>
                                            <p:tav tm="0">
                                              <p:val>
                                                <p:fltVal val="0"/>
                                              </p:val>
                                            </p:tav>
                                            <p:tav tm="100000">
                                              <p:val>
                                                <p:strVal val="#ppt_h"/>
                                              </p:val>
                                            </p:tav>
                                          </p:tavLst>
                                        </p:anim>
                                        <p:animEffect transition="in" filter="fade">
                                          <p:cBhvr>
                                            <p:cTn id="99" dur="500"/>
                                            <p:tgtEl>
                                              <p:spTgt spid="96"/>
                                            </p:tgtEl>
                                          </p:cBhvr>
                                        </p:animEffect>
                                      </p:childTnLst>
                                    </p:cTn>
                                  </p:par>
                                  <p:par>
                                    <p:cTn id="100" presetID="53" presetClass="entr" presetSubtype="16" fill="hold" grpId="0" nodeType="withEffect">
                                      <p:stCondLst>
                                        <p:cond delay="1750"/>
                                      </p:stCondLst>
                                      <p:childTnLst>
                                        <p:set>
                                          <p:cBhvr>
                                            <p:cTn id="101" dur="1" fill="hold">
                                              <p:stCondLst>
                                                <p:cond delay="0"/>
                                              </p:stCondLst>
                                            </p:cTn>
                                            <p:tgtEl>
                                              <p:spTgt spid="93"/>
                                            </p:tgtEl>
                                            <p:attrNameLst>
                                              <p:attrName>style.visibility</p:attrName>
                                            </p:attrNameLst>
                                          </p:cBhvr>
                                          <p:to>
                                            <p:strVal val="visible"/>
                                          </p:to>
                                        </p:set>
                                        <p:anim calcmode="lin" valueType="num">
                                          <p:cBhvr>
                                            <p:cTn id="102" dur="500" fill="hold"/>
                                            <p:tgtEl>
                                              <p:spTgt spid="93"/>
                                            </p:tgtEl>
                                            <p:attrNameLst>
                                              <p:attrName>ppt_w</p:attrName>
                                            </p:attrNameLst>
                                          </p:cBhvr>
                                          <p:tavLst>
                                            <p:tav tm="0">
                                              <p:val>
                                                <p:fltVal val="0"/>
                                              </p:val>
                                            </p:tav>
                                            <p:tav tm="100000">
                                              <p:val>
                                                <p:strVal val="#ppt_w"/>
                                              </p:val>
                                            </p:tav>
                                          </p:tavLst>
                                        </p:anim>
                                        <p:anim calcmode="lin" valueType="num">
                                          <p:cBhvr>
                                            <p:cTn id="103" dur="500" fill="hold"/>
                                            <p:tgtEl>
                                              <p:spTgt spid="93"/>
                                            </p:tgtEl>
                                            <p:attrNameLst>
                                              <p:attrName>ppt_h</p:attrName>
                                            </p:attrNameLst>
                                          </p:cBhvr>
                                          <p:tavLst>
                                            <p:tav tm="0">
                                              <p:val>
                                                <p:fltVal val="0"/>
                                              </p:val>
                                            </p:tav>
                                            <p:tav tm="100000">
                                              <p:val>
                                                <p:strVal val="#ppt_h"/>
                                              </p:val>
                                            </p:tav>
                                          </p:tavLst>
                                        </p:anim>
                                        <p:animEffect transition="in" filter="fade">
                                          <p:cBhvr>
                                            <p:cTn id="104" dur="500"/>
                                            <p:tgtEl>
                                              <p:spTgt spid="93"/>
                                            </p:tgtEl>
                                          </p:cBhvr>
                                        </p:animEffect>
                                      </p:childTnLst>
                                    </p:cTn>
                                  </p:par>
                                  <p:par>
                                    <p:cTn id="105" presetID="53" presetClass="entr" presetSubtype="16" fill="hold" grpId="0" nodeType="withEffect">
                                      <p:stCondLst>
                                        <p:cond delay="1750"/>
                                      </p:stCondLst>
                                      <p:childTnLst>
                                        <p:set>
                                          <p:cBhvr>
                                            <p:cTn id="106" dur="1" fill="hold">
                                              <p:stCondLst>
                                                <p:cond delay="0"/>
                                              </p:stCondLst>
                                            </p:cTn>
                                            <p:tgtEl>
                                              <p:spTgt spid="95"/>
                                            </p:tgtEl>
                                            <p:attrNameLst>
                                              <p:attrName>style.visibility</p:attrName>
                                            </p:attrNameLst>
                                          </p:cBhvr>
                                          <p:to>
                                            <p:strVal val="visible"/>
                                          </p:to>
                                        </p:set>
                                        <p:anim calcmode="lin" valueType="num">
                                          <p:cBhvr>
                                            <p:cTn id="107" dur="500" fill="hold"/>
                                            <p:tgtEl>
                                              <p:spTgt spid="95"/>
                                            </p:tgtEl>
                                            <p:attrNameLst>
                                              <p:attrName>ppt_w</p:attrName>
                                            </p:attrNameLst>
                                          </p:cBhvr>
                                          <p:tavLst>
                                            <p:tav tm="0">
                                              <p:val>
                                                <p:fltVal val="0"/>
                                              </p:val>
                                            </p:tav>
                                            <p:tav tm="100000">
                                              <p:val>
                                                <p:strVal val="#ppt_w"/>
                                              </p:val>
                                            </p:tav>
                                          </p:tavLst>
                                        </p:anim>
                                        <p:anim calcmode="lin" valueType="num">
                                          <p:cBhvr>
                                            <p:cTn id="108" dur="500" fill="hold"/>
                                            <p:tgtEl>
                                              <p:spTgt spid="95"/>
                                            </p:tgtEl>
                                            <p:attrNameLst>
                                              <p:attrName>ppt_h</p:attrName>
                                            </p:attrNameLst>
                                          </p:cBhvr>
                                          <p:tavLst>
                                            <p:tav tm="0">
                                              <p:val>
                                                <p:fltVal val="0"/>
                                              </p:val>
                                            </p:tav>
                                            <p:tav tm="100000">
                                              <p:val>
                                                <p:strVal val="#ppt_h"/>
                                              </p:val>
                                            </p:tav>
                                          </p:tavLst>
                                        </p:anim>
                                        <p:animEffect transition="in" filter="fade">
                                          <p:cBhvr>
                                            <p:cTn id="109" dur="500"/>
                                            <p:tgtEl>
                                              <p:spTgt spid="95"/>
                                            </p:tgtEl>
                                          </p:cBhvr>
                                        </p:animEffect>
                                      </p:childTnLst>
                                    </p:cTn>
                                  </p:par>
                                  <p:par>
                                    <p:cTn id="110" presetID="2" presetClass="entr" presetSubtype="8" fill="hold" grpId="0" nodeType="withEffect" p14:presetBounceEnd="67000">
                                      <p:stCondLst>
                                        <p:cond delay="1750"/>
                                      </p:stCondLst>
                                      <p:childTnLst>
                                        <p:set>
                                          <p:cBhvr>
                                            <p:cTn id="111" dur="1" fill="hold">
                                              <p:stCondLst>
                                                <p:cond delay="0"/>
                                              </p:stCondLst>
                                            </p:cTn>
                                            <p:tgtEl>
                                              <p:spTgt spid="11"/>
                                            </p:tgtEl>
                                            <p:attrNameLst>
                                              <p:attrName>style.visibility</p:attrName>
                                            </p:attrNameLst>
                                          </p:cBhvr>
                                          <p:to>
                                            <p:strVal val="visible"/>
                                          </p:to>
                                        </p:set>
                                        <p:anim calcmode="lin" valueType="num" p14:bounceEnd="67000">
                                          <p:cBhvr additive="base">
                                            <p:cTn id="112" dur="1000" fill="hold"/>
                                            <p:tgtEl>
                                              <p:spTgt spid="11"/>
                                            </p:tgtEl>
                                            <p:attrNameLst>
                                              <p:attrName>ppt_x</p:attrName>
                                            </p:attrNameLst>
                                          </p:cBhvr>
                                          <p:tavLst>
                                            <p:tav tm="0">
                                              <p:val>
                                                <p:strVal val="0-#ppt_w/2"/>
                                              </p:val>
                                            </p:tav>
                                            <p:tav tm="100000">
                                              <p:val>
                                                <p:strVal val="#ppt_x"/>
                                              </p:val>
                                            </p:tav>
                                          </p:tavLst>
                                        </p:anim>
                                        <p:anim calcmode="lin" valueType="num" p14:bounceEnd="67000">
                                          <p:cBhvr additive="base">
                                            <p:cTn id="113" dur="1000" fill="hold"/>
                                            <p:tgtEl>
                                              <p:spTgt spid="11"/>
                                            </p:tgtEl>
                                            <p:attrNameLst>
                                              <p:attrName>ppt_y</p:attrName>
                                            </p:attrNameLst>
                                          </p:cBhvr>
                                          <p:tavLst>
                                            <p:tav tm="0">
                                              <p:val>
                                                <p:strVal val="#ppt_y"/>
                                              </p:val>
                                            </p:tav>
                                            <p:tav tm="100000">
                                              <p:val>
                                                <p:strVal val="#ppt_y"/>
                                              </p:val>
                                            </p:tav>
                                          </p:tavLst>
                                        </p:anim>
                                      </p:childTnLst>
                                    </p:cTn>
                                  </p:par>
                                  <p:par>
                                    <p:cTn id="114" presetID="2" presetClass="entr" presetSubtype="8" fill="hold" grpId="0" nodeType="withEffect" p14:presetBounceEnd="67000">
                                      <p:stCondLst>
                                        <p:cond delay="1750"/>
                                      </p:stCondLst>
                                      <p:childTnLst>
                                        <p:set>
                                          <p:cBhvr>
                                            <p:cTn id="115" dur="1" fill="hold">
                                              <p:stCondLst>
                                                <p:cond delay="0"/>
                                              </p:stCondLst>
                                            </p:cTn>
                                            <p:tgtEl>
                                              <p:spTgt spid="12"/>
                                            </p:tgtEl>
                                            <p:attrNameLst>
                                              <p:attrName>style.visibility</p:attrName>
                                            </p:attrNameLst>
                                          </p:cBhvr>
                                          <p:to>
                                            <p:strVal val="visible"/>
                                          </p:to>
                                        </p:set>
                                        <p:anim calcmode="lin" valueType="num" p14:bounceEnd="67000">
                                          <p:cBhvr additive="base">
                                            <p:cTn id="116" dur="1000" fill="hold"/>
                                            <p:tgtEl>
                                              <p:spTgt spid="12"/>
                                            </p:tgtEl>
                                            <p:attrNameLst>
                                              <p:attrName>ppt_x</p:attrName>
                                            </p:attrNameLst>
                                          </p:cBhvr>
                                          <p:tavLst>
                                            <p:tav tm="0">
                                              <p:val>
                                                <p:strVal val="0-#ppt_w/2"/>
                                              </p:val>
                                            </p:tav>
                                            <p:tav tm="100000">
                                              <p:val>
                                                <p:strVal val="#ppt_x"/>
                                              </p:val>
                                            </p:tav>
                                          </p:tavLst>
                                        </p:anim>
                                        <p:anim calcmode="lin" valueType="num" p14:bounceEnd="67000">
                                          <p:cBhvr additive="base">
                                            <p:cTn id="117" dur="1000" fill="hold"/>
                                            <p:tgtEl>
                                              <p:spTgt spid="12"/>
                                            </p:tgtEl>
                                            <p:attrNameLst>
                                              <p:attrName>ppt_y</p:attrName>
                                            </p:attrNameLst>
                                          </p:cBhvr>
                                          <p:tavLst>
                                            <p:tav tm="0">
                                              <p:val>
                                                <p:strVal val="#ppt_y"/>
                                              </p:val>
                                            </p:tav>
                                            <p:tav tm="100000">
                                              <p:val>
                                                <p:strVal val="#ppt_y"/>
                                              </p:val>
                                            </p:tav>
                                          </p:tavLst>
                                        </p:anim>
                                      </p:childTnLst>
                                    </p:cTn>
                                  </p:par>
                                  <p:par>
                                    <p:cTn id="118" presetID="2" presetClass="entr" presetSubtype="8" fill="hold" grpId="0" nodeType="withEffect" p14:presetBounceEnd="67000">
                                      <p:stCondLst>
                                        <p:cond delay="1750"/>
                                      </p:stCondLst>
                                      <p:childTnLst>
                                        <p:set>
                                          <p:cBhvr>
                                            <p:cTn id="119" dur="1" fill="hold">
                                              <p:stCondLst>
                                                <p:cond delay="0"/>
                                              </p:stCondLst>
                                            </p:cTn>
                                            <p:tgtEl>
                                              <p:spTgt spid="13"/>
                                            </p:tgtEl>
                                            <p:attrNameLst>
                                              <p:attrName>style.visibility</p:attrName>
                                            </p:attrNameLst>
                                          </p:cBhvr>
                                          <p:to>
                                            <p:strVal val="visible"/>
                                          </p:to>
                                        </p:set>
                                        <p:anim calcmode="lin" valueType="num" p14:bounceEnd="67000">
                                          <p:cBhvr additive="base">
                                            <p:cTn id="120" dur="1000" fill="hold"/>
                                            <p:tgtEl>
                                              <p:spTgt spid="13"/>
                                            </p:tgtEl>
                                            <p:attrNameLst>
                                              <p:attrName>ppt_x</p:attrName>
                                            </p:attrNameLst>
                                          </p:cBhvr>
                                          <p:tavLst>
                                            <p:tav tm="0">
                                              <p:val>
                                                <p:strVal val="0-#ppt_w/2"/>
                                              </p:val>
                                            </p:tav>
                                            <p:tav tm="100000">
                                              <p:val>
                                                <p:strVal val="#ppt_x"/>
                                              </p:val>
                                            </p:tav>
                                          </p:tavLst>
                                        </p:anim>
                                        <p:anim calcmode="lin" valueType="num" p14:bounceEnd="67000">
                                          <p:cBhvr additive="base">
                                            <p:cTn id="121" dur="1000" fill="hold"/>
                                            <p:tgtEl>
                                              <p:spTgt spid="13"/>
                                            </p:tgtEl>
                                            <p:attrNameLst>
                                              <p:attrName>ppt_y</p:attrName>
                                            </p:attrNameLst>
                                          </p:cBhvr>
                                          <p:tavLst>
                                            <p:tav tm="0">
                                              <p:val>
                                                <p:strVal val="#ppt_y"/>
                                              </p:val>
                                            </p:tav>
                                            <p:tav tm="100000">
                                              <p:val>
                                                <p:strVal val="#ppt_y"/>
                                              </p:val>
                                            </p:tav>
                                          </p:tavLst>
                                        </p:anim>
                                      </p:childTnLst>
                                    </p:cTn>
                                  </p:par>
                                  <p:par>
                                    <p:cTn id="122" presetID="2" presetClass="entr" presetSubtype="8" fill="hold" grpId="0" nodeType="withEffect" p14:presetBounceEnd="67000">
                                      <p:stCondLst>
                                        <p:cond delay="1750"/>
                                      </p:stCondLst>
                                      <p:childTnLst>
                                        <p:set>
                                          <p:cBhvr>
                                            <p:cTn id="123" dur="1" fill="hold">
                                              <p:stCondLst>
                                                <p:cond delay="0"/>
                                              </p:stCondLst>
                                            </p:cTn>
                                            <p:tgtEl>
                                              <p:spTgt spid="14"/>
                                            </p:tgtEl>
                                            <p:attrNameLst>
                                              <p:attrName>style.visibility</p:attrName>
                                            </p:attrNameLst>
                                          </p:cBhvr>
                                          <p:to>
                                            <p:strVal val="visible"/>
                                          </p:to>
                                        </p:set>
                                        <p:anim calcmode="lin" valueType="num" p14:bounceEnd="67000">
                                          <p:cBhvr additive="base">
                                            <p:cTn id="124" dur="1000" fill="hold"/>
                                            <p:tgtEl>
                                              <p:spTgt spid="14"/>
                                            </p:tgtEl>
                                            <p:attrNameLst>
                                              <p:attrName>ppt_x</p:attrName>
                                            </p:attrNameLst>
                                          </p:cBhvr>
                                          <p:tavLst>
                                            <p:tav tm="0">
                                              <p:val>
                                                <p:strVal val="0-#ppt_w/2"/>
                                              </p:val>
                                            </p:tav>
                                            <p:tav tm="100000">
                                              <p:val>
                                                <p:strVal val="#ppt_x"/>
                                              </p:val>
                                            </p:tav>
                                          </p:tavLst>
                                        </p:anim>
                                        <p:anim calcmode="lin" valueType="num" p14:bounceEnd="67000">
                                          <p:cBhvr additive="base">
                                            <p:cTn id="125" dur="1000" fill="hold"/>
                                            <p:tgtEl>
                                              <p:spTgt spid="14"/>
                                            </p:tgtEl>
                                            <p:attrNameLst>
                                              <p:attrName>ppt_y</p:attrName>
                                            </p:attrNameLst>
                                          </p:cBhvr>
                                          <p:tavLst>
                                            <p:tav tm="0">
                                              <p:val>
                                                <p:strVal val="#ppt_y"/>
                                              </p:val>
                                            </p:tav>
                                            <p:tav tm="100000">
                                              <p:val>
                                                <p:strVal val="#ppt_y"/>
                                              </p:val>
                                            </p:tav>
                                          </p:tavLst>
                                        </p:anim>
                                      </p:childTnLst>
                                    </p:cTn>
                                  </p:par>
                                  <p:par>
                                    <p:cTn id="126" presetID="2" presetClass="entr" presetSubtype="2" fill="hold" grpId="0" nodeType="withEffect" p14:presetBounceEnd="67000">
                                      <p:stCondLst>
                                        <p:cond delay="1750"/>
                                      </p:stCondLst>
                                      <p:childTnLst>
                                        <p:set>
                                          <p:cBhvr>
                                            <p:cTn id="127" dur="1" fill="hold">
                                              <p:stCondLst>
                                                <p:cond delay="0"/>
                                              </p:stCondLst>
                                            </p:cTn>
                                            <p:tgtEl>
                                              <p:spTgt spid="7"/>
                                            </p:tgtEl>
                                            <p:attrNameLst>
                                              <p:attrName>style.visibility</p:attrName>
                                            </p:attrNameLst>
                                          </p:cBhvr>
                                          <p:to>
                                            <p:strVal val="visible"/>
                                          </p:to>
                                        </p:set>
                                        <p:anim calcmode="lin" valueType="num" p14:bounceEnd="67000">
                                          <p:cBhvr additive="base">
                                            <p:cTn id="128" dur="1000" fill="hold"/>
                                            <p:tgtEl>
                                              <p:spTgt spid="7"/>
                                            </p:tgtEl>
                                            <p:attrNameLst>
                                              <p:attrName>ppt_x</p:attrName>
                                            </p:attrNameLst>
                                          </p:cBhvr>
                                          <p:tavLst>
                                            <p:tav tm="0">
                                              <p:val>
                                                <p:strVal val="1+#ppt_w/2"/>
                                              </p:val>
                                            </p:tav>
                                            <p:tav tm="100000">
                                              <p:val>
                                                <p:strVal val="#ppt_x"/>
                                              </p:val>
                                            </p:tav>
                                          </p:tavLst>
                                        </p:anim>
                                        <p:anim calcmode="lin" valueType="num" p14:bounceEnd="67000">
                                          <p:cBhvr additive="base">
                                            <p:cTn id="129" dur="1000" fill="hold"/>
                                            <p:tgtEl>
                                              <p:spTgt spid="7"/>
                                            </p:tgtEl>
                                            <p:attrNameLst>
                                              <p:attrName>ppt_y</p:attrName>
                                            </p:attrNameLst>
                                          </p:cBhvr>
                                          <p:tavLst>
                                            <p:tav tm="0">
                                              <p:val>
                                                <p:strVal val="#ppt_y"/>
                                              </p:val>
                                            </p:tav>
                                            <p:tav tm="100000">
                                              <p:val>
                                                <p:strVal val="#ppt_y"/>
                                              </p:val>
                                            </p:tav>
                                          </p:tavLst>
                                        </p:anim>
                                      </p:childTnLst>
                                    </p:cTn>
                                  </p:par>
                                  <p:par>
                                    <p:cTn id="130" presetID="2" presetClass="entr" presetSubtype="2" fill="hold" grpId="0" nodeType="withEffect" p14:presetBounceEnd="67000">
                                      <p:stCondLst>
                                        <p:cond delay="1750"/>
                                      </p:stCondLst>
                                      <p:childTnLst>
                                        <p:set>
                                          <p:cBhvr>
                                            <p:cTn id="131" dur="1" fill="hold">
                                              <p:stCondLst>
                                                <p:cond delay="0"/>
                                              </p:stCondLst>
                                            </p:cTn>
                                            <p:tgtEl>
                                              <p:spTgt spid="8"/>
                                            </p:tgtEl>
                                            <p:attrNameLst>
                                              <p:attrName>style.visibility</p:attrName>
                                            </p:attrNameLst>
                                          </p:cBhvr>
                                          <p:to>
                                            <p:strVal val="visible"/>
                                          </p:to>
                                        </p:set>
                                        <p:anim calcmode="lin" valueType="num" p14:bounceEnd="67000">
                                          <p:cBhvr additive="base">
                                            <p:cTn id="132" dur="1000" fill="hold"/>
                                            <p:tgtEl>
                                              <p:spTgt spid="8"/>
                                            </p:tgtEl>
                                            <p:attrNameLst>
                                              <p:attrName>ppt_x</p:attrName>
                                            </p:attrNameLst>
                                          </p:cBhvr>
                                          <p:tavLst>
                                            <p:tav tm="0">
                                              <p:val>
                                                <p:strVal val="1+#ppt_w/2"/>
                                              </p:val>
                                            </p:tav>
                                            <p:tav tm="100000">
                                              <p:val>
                                                <p:strVal val="#ppt_x"/>
                                              </p:val>
                                            </p:tav>
                                          </p:tavLst>
                                        </p:anim>
                                        <p:anim calcmode="lin" valueType="num" p14:bounceEnd="67000">
                                          <p:cBhvr additive="base">
                                            <p:cTn id="133" dur="1000" fill="hold"/>
                                            <p:tgtEl>
                                              <p:spTgt spid="8"/>
                                            </p:tgtEl>
                                            <p:attrNameLst>
                                              <p:attrName>ppt_y</p:attrName>
                                            </p:attrNameLst>
                                          </p:cBhvr>
                                          <p:tavLst>
                                            <p:tav tm="0">
                                              <p:val>
                                                <p:strVal val="#ppt_y"/>
                                              </p:val>
                                            </p:tav>
                                            <p:tav tm="100000">
                                              <p:val>
                                                <p:strVal val="#ppt_y"/>
                                              </p:val>
                                            </p:tav>
                                          </p:tavLst>
                                        </p:anim>
                                      </p:childTnLst>
                                    </p:cTn>
                                  </p:par>
                                  <p:par>
                                    <p:cTn id="134" presetID="2" presetClass="entr" presetSubtype="2" fill="hold" grpId="0" nodeType="withEffect" p14:presetBounceEnd="67000">
                                      <p:stCondLst>
                                        <p:cond delay="1750"/>
                                      </p:stCondLst>
                                      <p:childTnLst>
                                        <p:set>
                                          <p:cBhvr>
                                            <p:cTn id="135" dur="1" fill="hold">
                                              <p:stCondLst>
                                                <p:cond delay="0"/>
                                              </p:stCondLst>
                                            </p:cTn>
                                            <p:tgtEl>
                                              <p:spTgt spid="9"/>
                                            </p:tgtEl>
                                            <p:attrNameLst>
                                              <p:attrName>style.visibility</p:attrName>
                                            </p:attrNameLst>
                                          </p:cBhvr>
                                          <p:to>
                                            <p:strVal val="visible"/>
                                          </p:to>
                                        </p:set>
                                        <p:anim calcmode="lin" valueType="num" p14:bounceEnd="67000">
                                          <p:cBhvr additive="base">
                                            <p:cTn id="136" dur="1000" fill="hold"/>
                                            <p:tgtEl>
                                              <p:spTgt spid="9"/>
                                            </p:tgtEl>
                                            <p:attrNameLst>
                                              <p:attrName>ppt_x</p:attrName>
                                            </p:attrNameLst>
                                          </p:cBhvr>
                                          <p:tavLst>
                                            <p:tav tm="0">
                                              <p:val>
                                                <p:strVal val="1+#ppt_w/2"/>
                                              </p:val>
                                            </p:tav>
                                            <p:tav tm="100000">
                                              <p:val>
                                                <p:strVal val="#ppt_x"/>
                                              </p:val>
                                            </p:tav>
                                          </p:tavLst>
                                        </p:anim>
                                        <p:anim calcmode="lin" valueType="num" p14:bounceEnd="67000">
                                          <p:cBhvr additive="base">
                                            <p:cTn id="137" dur="1000" fill="hold"/>
                                            <p:tgtEl>
                                              <p:spTgt spid="9"/>
                                            </p:tgtEl>
                                            <p:attrNameLst>
                                              <p:attrName>ppt_y</p:attrName>
                                            </p:attrNameLst>
                                          </p:cBhvr>
                                          <p:tavLst>
                                            <p:tav tm="0">
                                              <p:val>
                                                <p:strVal val="#ppt_y"/>
                                              </p:val>
                                            </p:tav>
                                            <p:tav tm="100000">
                                              <p:val>
                                                <p:strVal val="#ppt_y"/>
                                              </p:val>
                                            </p:tav>
                                          </p:tavLst>
                                        </p:anim>
                                      </p:childTnLst>
                                    </p:cTn>
                                  </p:par>
                                  <p:par>
                                    <p:cTn id="138" presetID="2" presetClass="entr" presetSubtype="2" fill="hold" grpId="0" nodeType="withEffect" p14:presetBounceEnd="67000">
                                      <p:stCondLst>
                                        <p:cond delay="1750"/>
                                      </p:stCondLst>
                                      <p:childTnLst>
                                        <p:set>
                                          <p:cBhvr>
                                            <p:cTn id="139" dur="1" fill="hold">
                                              <p:stCondLst>
                                                <p:cond delay="0"/>
                                              </p:stCondLst>
                                            </p:cTn>
                                            <p:tgtEl>
                                              <p:spTgt spid="10"/>
                                            </p:tgtEl>
                                            <p:attrNameLst>
                                              <p:attrName>style.visibility</p:attrName>
                                            </p:attrNameLst>
                                          </p:cBhvr>
                                          <p:to>
                                            <p:strVal val="visible"/>
                                          </p:to>
                                        </p:set>
                                        <p:anim calcmode="lin" valueType="num" p14:bounceEnd="67000">
                                          <p:cBhvr additive="base">
                                            <p:cTn id="140" dur="1000" fill="hold"/>
                                            <p:tgtEl>
                                              <p:spTgt spid="10"/>
                                            </p:tgtEl>
                                            <p:attrNameLst>
                                              <p:attrName>ppt_x</p:attrName>
                                            </p:attrNameLst>
                                          </p:cBhvr>
                                          <p:tavLst>
                                            <p:tav tm="0">
                                              <p:val>
                                                <p:strVal val="1+#ppt_w/2"/>
                                              </p:val>
                                            </p:tav>
                                            <p:tav tm="100000">
                                              <p:val>
                                                <p:strVal val="#ppt_x"/>
                                              </p:val>
                                            </p:tav>
                                          </p:tavLst>
                                        </p:anim>
                                        <p:anim calcmode="lin" valueType="num" p14:bounceEnd="67000">
                                          <p:cBhvr additive="base">
                                            <p:cTn id="141" dur="1000" fill="hold"/>
                                            <p:tgtEl>
                                              <p:spTgt spid="10"/>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p:bldP spid="8" grpId="0"/>
          <p:bldP spid="9" grpId="0"/>
          <p:bldP spid="10" grpId="0"/>
          <p:bldP spid="11" grpId="0"/>
          <p:bldP spid="12" grpId="0"/>
          <p:bldP spid="13" grpId="0"/>
          <p:bldP spid="14" grpId="0"/>
          <p:bldP spid="39" grpId="0" animBg="1"/>
          <p:bldP spid="43" grpId="0" animBg="1"/>
          <p:bldP spid="44" grpId="0" animBg="1"/>
          <p:bldP spid="45" grpId="0" animBg="1"/>
          <p:bldP spid="46" grpId="0" animBg="1"/>
          <p:bldP spid="47" grpId="0" animBg="1"/>
          <p:bldP spid="48" grpId="0" animBg="1"/>
          <p:bldP spid="49" grpId="0" animBg="1"/>
          <p:bldP spid="50" grpId="0" animBg="1"/>
          <p:bldP spid="93" grpId="0" animBg="1"/>
          <p:bldP spid="94" grpId="0" animBg="1"/>
          <p:bldP spid="95" grpId="0" animBg="1"/>
          <p:bldP spid="96" grpId="0" animBg="1"/>
          <p:bldP spid="97" grpId="0" animBg="1"/>
          <p:bldP spid="98" grpId="0" animBg="1"/>
          <p:bldP spid="99" grpId="0" animBg="1"/>
          <p:bldP spid="100" grpId="0" animBg="1"/>
        </p:bldLst>
      </p:timing>
    </mc:Choice>
    <mc:Fallback>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53" presetClass="entr" presetSubtype="16" fill="hold" grpId="0" nodeType="withEffect">
                                      <p:stCondLst>
                                        <p:cond delay="0"/>
                                      </p:stCondLst>
                                      <p:childTnLst>
                                        <p:set>
                                          <p:cBhvr>
                                            <p:cTn id="6" dur="1" fill="hold">
                                              <p:stCondLst>
                                                <p:cond delay="0"/>
                                              </p:stCondLst>
                                            </p:cTn>
                                            <p:tgtEl>
                                              <p:spTgt spid="39"/>
                                            </p:tgtEl>
                                            <p:attrNameLst>
                                              <p:attrName>style.visibility</p:attrName>
                                            </p:attrNameLst>
                                          </p:cBhvr>
                                          <p:to>
                                            <p:strVal val="visible"/>
                                          </p:to>
                                        </p:set>
                                        <p:anim calcmode="lin" valueType="num">
                                          <p:cBhvr>
                                            <p:cTn id="7" dur="500" fill="hold"/>
                                            <p:tgtEl>
                                              <p:spTgt spid="39"/>
                                            </p:tgtEl>
                                            <p:attrNameLst>
                                              <p:attrName>ppt_w</p:attrName>
                                            </p:attrNameLst>
                                          </p:cBhvr>
                                          <p:tavLst>
                                            <p:tav tm="0">
                                              <p:val>
                                                <p:fltVal val="0"/>
                                              </p:val>
                                            </p:tav>
                                            <p:tav tm="100000">
                                              <p:val>
                                                <p:strVal val="#ppt_w"/>
                                              </p:val>
                                            </p:tav>
                                          </p:tavLst>
                                        </p:anim>
                                        <p:anim calcmode="lin" valueType="num">
                                          <p:cBhvr>
                                            <p:cTn id="8" dur="500" fill="hold"/>
                                            <p:tgtEl>
                                              <p:spTgt spid="39"/>
                                            </p:tgtEl>
                                            <p:attrNameLst>
                                              <p:attrName>ppt_h</p:attrName>
                                            </p:attrNameLst>
                                          </p:cBhvr>
                                          <p:tavLst>
                                            <p:tav tm="0">
                                              <p:val>
                                                <p:fltVal val="0"/>
                                              </p:val>
                                            </p:tav>
                                            <p:tav tm="100000">
                                              <p:val>
                                                <p:strVal val="#ppt_h"/>
                                              </p:val>
                                            </p:tav>
                                          </p:tavLst>
                                        </p:anim>
                                        <p:animEffect transition="in" filter="fade">
                                          <p:cBhvr>
                                            <p:cTn id="9" dur="500"/>
                                            <p:tgtEl>
                                              <p:spTgt spid="39"/>
                                            </p:tgtEl>
                                          </p:cBhvr>
                                        </p:animEffect>
                                      </p:childTnLst>
                                    </p:cTn>
                                  </p:par>
                                  <p:par>
                                    <p:cTn id="10" presetID="2" presetClass="entr" presetSubtype="4" fill="hold" nodeType="withEffect">
                                      <p:stCondLst>
                                        <p:cond delay="250"/>
                                      </p:stCondLst>
                                      <p:childTnLst>
                                        <p:set>
                                          <p:cBhvr>
                                            <p:cTn id="11" dur="1" fill="hold">
                                              <p:stCondLst>
                                                <p:cond delay="0"/>
                                              </p:stCondLst>
                                            </p:cTn>
                                            <p:tgtEl>
                                              <p:spTgt spid="13362"/>
                                            </p:tgtEl>
                                            <p:attrNameLst>
                                              <p:attrName>style.visibility</p:attrName>
                                            </p:attrNameLst>
                                          </p:cBhvr>
                                          <p:to>
                                            <p:strVal val="visible"/>
                                          </p:to>
                                        </p:set>
                                        <p:anim calcmode="lin" valueType="num">
                                          <p:cBhvr additive="base">
                                            <p:cTn id="12" dur="1000" fill="hold"/>
                                            <p:tgtEl>
                                              <p:spTgt spid="13362"/>
                                            </p:tgtEl>
                                            <p:attrNameLst>
                                              <p:attrName>ppt_x</p:attrName>
                                            </p:attrNameLst>
                                          </p:cBhvr>
                                          <p:tavLst>
                                            <p:tav tm="0">
                                              <p:val>
                                                <p:strVal val="#ppt_x"/>
                                              </p:val>
                                            </p:tav>
                                            <p:tav tm="100000">
                                              <p:val>
                                                <p:strVal val="#ppt_x"/>
                                              </p:val>
                                            </p:tav>
                                          </p:tavLst>
                                        </p:anim>
                                        <p:anim calcmode="lin" valueType="num">
                                          <p:cBhvr additive="base">
                                            <p:cTn id="13" dur="1000" fill="hold"/>
                                            <p:tgtEl>
                                              <p:spTgt spid="13362"/>
                                            </p:tgtEl>
                                            <p:attrNameLst>
                                              <p:attrName>ppt_y</p:attrName>
                                            </p:attrNameLst>
                                          </p:cBhvr>
                                          <p:tavLst>
                                            <p:tav tm="0">
                                              <p:val>
                                                <p:strVal val="1+#ppt_h/2"/>
                                              </p:val>
                                            </p:tav>
                                            <p:tav tm="100000">
                                              <p:val>
                                                <p:strVal val="#ppt_y"/>
                                              </p:val>
                                            </p:tav>
                                          </p:tavLst>
                                        </p:anim>
                                      </p:childTnLst>
                                    </p:cTn>
                                  </p:par>
                                  <p:par>
                                    <p:cTn id="14" presetID="22" presetClass="entr" presetSubtype="2" fill="hold" grpId="0" nodeType="withEffect">
                                      <p:stCondLst>
                                        <p:cond delay="500"/>
                                      </p:stCondLst>
                                      <p:childTnLst>
                                        <p:set>
                                          <p:cBhvr>
                                            <p:cTn id="15" dur="1" fill="hold">
                                              <p:stCondLst>
                                                <p:cond delay="0"/>
                                              </p:stCondLst>
                                            </p:cTn>
                                            <p:tgtEl>
                                              <p:spTgt spid="47"/>
                                            </p:tgtEl>
                                            <p:attrNameLst>
                                              <p:attrName>style.visibility</p:attrName>
                                            </p:attrNameLst>
                                          </p:cBhvr>
                                          <p:to>
                                            <p:strVal val="visible"/>
                                          </p:to>
                                        </p:set>
                                        <p:animEffect transition="in" filter="wipe(right)">
                                          <p:cBhvr>
                                            <p:cTn id="16" dur="500"/>
                                            <p:tgtEl>
                                              <p:spTgt spid="47"/>
                                            </p:tgtEl>
                                          </p:cBhvr>
                                        </p:animEffect>
                                      </p:childTnLst>
                                    </p:cTn>
                                  </p:par>
                                  <p:par>
                                    <p:cTn id="17" presetID="22" presetClass="entr" presetSubtype="8" fill="hold" grpId="0" nodeType="withEffect">
                                      <p:stCondLst>
                                        <p:cond delay="500"/>
                                      </p:stCondLst>
                                      <p:childTnLst>
                                        <p:set>
                                          <p:cBhvr>
                                            <p:cTn id="18" dur="1" fill="hold">
                                              <p:stCondLst>
                                                <p:cond delay="0"/>
                                              </p:stCondLst>
                                            </p:cTn>
                                            <p:tgtEl>
                                              <p:spTgt spid="43"/>
                                            </p:tgtEl>
                                            <p:attrNameLst>
                                              <p:attrName>style.visibility</p:attrName>
                                            </p:attrNameLst>
                                          </p:cBhvr>
                                          <p:to>
                                            <p:strVal val="visible"/>
                                          </p:to>
                                        </p:set>
                                        <p:animEffect transition="in" filter="wipe(left)">
                                          <p:cBhvr>
                                            <p:cTn id="19" dur="500"/>
                                            <p:tgtEl>
                                              <p:spTgt spid="43"/>
                                            </p:tgtEl>
                                          </p:cBhvr>
                                        </p:animEffect>
                                      </p:childTnLst>
                                    </p:cTn>
                                  </p:par>
                                  <p:par>
                                    <p:cTn id="20" presetID="22" presetClass="entr" presetSubtype="2" fill="hold" grpId="0" nodeType="withEffect">
                                      <p:stCondLst>
                                        <p:cond delay="700"/>
                                      </p:stCondLst>
                                      <p:childTnLst>
                                        <p:set>
                                          <p:cBhvr>
                                            <p:cTn id="21" dur="1" fill="hold">
                                              <p:stCondLst>
                                                <p:cond delay="0"/>
                                              </p:stCondLst>
                                            </p:cTn>
                                            <p:tgtEl>
                                              <p:spTgt spid="48"/>
                                            </p:tgtEl>
                                            <p:attrNameLst>
                                              <p:attrName>style.visibility</p:attrName>
                                            </p:attrNameLst>
                                          </p:cBhvr>
                                          <p:to>
                                            <p:strVal val="visible"/>
                                          </p:to>
                                        </p:set>
                                        <p:animEffect transition="in" filter="wipe(right)">
                                          <p:cBhvr>
                                            <p:cTn id="22" dur="500"/>
                                            <p:tgtEl>
                                              <p:spTgt spid="48"/>
                                            </p:tgtEl>
                                          </p:cBhvr>
                                        </p:animEffect>
                                      </p:childTnLst>
                                    </p:cTn>
                                  </p:par>
                                  <p:par>
                                    <p:cTn id="23" presetID="22" presetClass="entr" presetSubtype="8" fill="hold" grpId="0" nodeType="withEffect">
                                      <p:stCondLst>
                                        <p:cond delay="700"/>
                                      </p:stCondLst>
                                      <p:childTnLst>
                                        <p:set>
                                          <p:cBhvr>
                                            <p:cTn id="24" dur="1" fill="hold">
                                              <p:stCondLst>
                                                <p:cond delay="0"/>
                                              </p:stCondLst>
                                            </p:cTn>
                                            <p:tgtEl>
                                              <p:spTgt spid="44"/>
                                            </p:tgtEl>
                                            <p:attrNameLst>
                                              <p:attrName>style.visibility</p:attrName>
                                            </p:attrNameLst>
                                          </p:cBhvr>
                                          <p:to>
                                            <p:strVal val="visible"/>
                                          </p:to>
                                        </p:set>
                                        <p:animEffect transition="in" filter="wipe(left)">
                                          <p:cBhvr>
                                            <p:cTn id="25" dur="500"/>
                                            <p:tgtEl>
                                              <p:spTgt spid="44"/>
                                            </p:tgtEl>
                                          </p:cBhvr>
                                        </p:animEffect>
                                      </p:childTnLst>
                                    </p:cTn>
                                  </p:par>
                                  <p:par>
                                    <p:cTn id="26" presetID="22" presetClass="entr" presetSubtype="2" fill="hold" grpId="0" nodeType="withEffect">
                                      <p:stCondLst>
                                        <p:cond delay="900"/>
                                      </p:stCondLst>
                                      <p:childTnLst>
                                        <p:set>
                                          <p:cBhvr>
                                            <p:cTn id="27" dur="1" fill="hold">
                                              <p:stCondLst>
                                                <p:cond delay="0"/>
                                              </p:stCondLst>
                                            </p:cTn>
                                            <p:tgtEl>
                                              <p:spTgt spid="49"/>
                                            </p:tgtEl>
                                            <p:attrNameLst>
                                              <p:attrName>style.visibility</p:attrName>
                                            </p:attrNameLst>
                                          </p:cBhvr>
                                          <p:to>
                                            <p:strVal val="visible"/>
                                          </p:to>
                                        </p:set>
                                        <p:animEffect transition="in" filter="wipe(right)">
                                          <p:cBhvr>
                                            <p:cTn id="28" dur="500"/>
                                            <p:tgtEl>
                                              <p:spTgt spid="49"/>
                                            </p:tgtEl>
                                          </p:cBhvr>
                                        </p:animEffect>
                                      </p:childTnLst>
                                    </p:cTn>
                                  </p:par>
                                  <p:par>
                                    <p:cTn id="29" presetID="22" presetClass="entr" presetSubtype="8" fill="hold" grpId="0" nodeType="withEffect">
                                      <p:stCondLst>
                                        <p:cond delay="900"/>
                                      </p:stCondLst>
                                      <p:childTnLst>
                                        <p:set>
                                          <p:cBhvr>
                                            <p:cTn id="30" dur="1" fill="hold">
                                              <p:stCondLst>
                                                <p:cond delay="0"/>
                                              </p:stCondLst>
                                            </p:cTn>
                                            <p:tgtEl>
                                              <p:spTgt spid="45"/>
                                            </p:tgtEl>
                                            <p:attrNameLst>
                                              <p:attrName>style.visibility</p:attrName>
                                            </p:attrNameLst>
                                          </p:cBhvr>
                                          <p:to>
                                            <p:strVal val="visible"/>
                                          </p:to>
                                        </p:set>
                                        <p:animEffect transition="in" filter="wipe(left)">
                                          <p:cBhvr>
                                            <p:cTn id="31" dur="500"/>
                                            <p:tgtEl>
                                              <p:spTgt spid="45"/>
                                            </p:tgtEl>
                                          </p:cBhvr>
                                        </p:animEffect>
                                      </p:childTnLst>
                                    </p:cTn>
                                  </p:par>
                                  <p:par>
                                    <p:cTn id="32" presetID="22" presetClass="entr" presetSubtype="2" fill="hold" grpId="0" nodeType="withEffect">
                                      <p:stCondLst>
                                        <p:cond delay="1100"/>
                                      </p:stCondLst>
                                      <p:childTnLst>
                                        <p:set>
                                          <p:cBhvr>
                                            <p:cTn id="33" dur="1" fill="hold">
                                              <p:stCondLst>
                                                <p:cond delay="0"/>
                                              </p:stCondLst>
                                            </p:cTn>
                                            <p:tgtEl>
                                              <p:spTgt spid="50"/>
                                            </p:tgtEl>
                                            <p:attrNameLst>
                                              <p:attrName>style.visibility</p:attrName>
                                            </p:attrNameLst>
                                          </p:cBhvr>
                                          <p:to>
                                            <p:strVal val="visible"/>
                                          </p:to>
                                        </p:set>
                                        <p:animEffect transition="in" filter="wipe(right)">
                                          <p:cBhvr>
                                            <p:cTn id="34" dur="500"/>
                                            <p:tgtEl>
                                              <p:spTgt spid="50"/>
                                            </p:tgtEl>
                                          </p:cBhvr>
                                        </p:animEffect>
                                      </p:childTnLst>
                                    </p:cTn>
                                  </p:par>
                                  <p:par>
                                    <p:cTn id="35" presetID="22" presetClass="entr" presetSubtype="8" fill="hold" grpId="0" nodeType="withEffect">
                                      <p:stCondLst>
                                        <p:cond delay="1100"/>
                                      </p:stCondLst>
                                      <p:childTnLst>
                                        <p:set>
                                          <p:cBhvr>
                                            <p:cTn id="36" dur="1" fill="hold">
                                              <p:stCondLst>
                                                <p:cond delay="0"/>
                                              </p:stCondLst>
                                            </p:cTn>
                                            <p:tgtEl>
                                              <p:spTgt spid="46"/>
                                            </p:tgtEl>
                                            <p:attrNameLst>
                                              <p:attrName>style.visibility</p:attrName>
                                            </p:attrNameLst>
                                          </p:cBhvr>
                                          <p:to>
                                            <p:strVal val="visible"/>
                                          </p:to>
                                        </p:set>
                                        <p:animEffect transition="in" filter="wipe(left)">
                                          <p:cBhvr>
                                            <p:cTn id="37" dur="500"/>
                                            <p:tgtEl>
                                              <p:spTgt spid="46"/>
                                            </p:tgtEl>
                                          </p:cBhvr>
                                        </p:animEffect>
                                      </p:childTnLst>
                                    </p:cTn>
                                  </p:par>
                                  <p:par>
                                    <p:cTn id="38" presetID="2" presetClass="entr" presetSubtype="8" fill="hold" nodeType="withEffect">
                                      <p:stCondLst>
                                        <p:cond delay="500"/>
                                      </p:stCondLst>
                                      <p:childTnLst>
                                        <p:set>
                                          <p:cBhvr>
                                            <p:cTn id="39" dur="1" fill="hold">
                                              <p:stCondLst>
                                                <p:cond delay="0"/>
                                              </p:stCondLst>
                                            </p:cTn>
                                            <p:tgtEl>
                                              <p:spTgt spid="5"/>
                                            </p:tgtEl>
                                            <p:attrNameLst>
                                              <p:attrName>style.visibility</p:attrName>
                                            </p:attrNameLst>
                                          </p:cBhvr>
                                          <p:to>
                                            <p:strVal val="visible"/>
                                          </p:to>
                                        </p:set>
                                        <p:anim calcmode="lin" valueType="num">
                                          <p:cBhvr additive="base">
                                            <p:cTn id="40" dur="1000" fill="hold"/>
                                            <p:tgtEl>
                                              <p:spTgt spid="5"/>
                                            </p:tgtEl>
                                            <p:attrNameLst>
                                              <p:attrName>ppt_x</p:attrName>
                                            </p:attrNameLst>
                                          </p:cBhvr>
                                          <p:tavLst>
                                            <p:tav tm="0">
                                              <p:val>
                                                <p:strVal val="0-#ppt_w/2"/>
                                              </p:val>
                                            </p:tav>
                                            <p:tav tm="100000">
                                              <p:val>
                                                <p:strVal val="#ppt_x"/>
                                              </p:val>
                                            </p:tav>
                                          </p:tavLst>
                                        </p:anim>
                                        <p:anim calcmode="lin" valueType="num">
                                          <p:cBhvr additive="base">
                                            <p:cTn id="41" dur="1000" fill="hold"/>
                                            <p:tgtEl>
                                              <p:spTgt spid="5"/>
                                            </p:tgtEl>
                                            <p:attrNameLst>
                                              <p:attrName>ppt_y</p:attrName>
                                            </p:attrNameLst>
                                          </p:cBhvr>
                                          <p:tavLst>
                                            <p:tav tm="0">
                                              <p:val>
                                                <p:strVal val="#ppt_y"/>
                                              </p:val>
                                            </p:tav>
                                            <p:tav tm="100000">
                                              <p:val>
                                                <p:strVal val="#ppt_y"/>
                                              </p:val>
                                            </p:tav>
                                          </p:tavLst>
                                        </p:anim>
                                      </p:childTnLst>
                                    </p:cTn>
                                  </p:par>
                                  <p:par>
                                    <p:cTn id="42" presetID="2" presetClass="entr" presetSubtype="2" fill="hold" nodeType="withEffect">
                                      <p:stCondLst>
                                        <p:cond delay="500"/>
                                      </p:stCondLst>
                                      <p:childTnLst>
                                        <p:set>
                                          <p:cBhvr>
                                            <p:cTn id="43" dur="1" fill="hold">
                                              <p:stCondLst>
                                                <p:cond delay="0"/>
                                              </p:stCondLst>
                                            </p:cTn>
                                            <p:tgtEl>
                                              <p:spTgt spid="31"/>
                                            </p:tgtEl>
                                            <p:attrNameLst>
                                              <p:attrName>style.visibility</p:attrName>
                                            </p:attrNameLst>
                                          </p:cBhvr>
                                          <p:to>
                                            <p:strVal val="visible"/>
                                          </p:to>
                                        </p:set>
                                        <p:anim calcmode="lin" valueType="num">
                                          <p:cBhvr additive="base">
                                            <p:cTn id="44" dur="1000" fill="hold"/>
                                            <p:tgtEl>
                                              <p:spTgt spid="31"/>
                                            </p:tgtEl>
                                            <p:attrNameLst>
                                              <p:attrName>ppt_x</p:attrName>
                                            </p:attrNameLst>
                                          </p:cBhvr>
                                          <p:tavLst>
                                            <p:tav tm="0">
                                              <p:val>
                                                <p:strVal val="1+#ppt_w/2"/>
                                              </p:val>
                                            </p:tav>
                                            <p:tav tm="100000">
                                              <p:val>
                                                <p:strVal val="#ppt_x"/>
                                              </p:val>
                                            </p:tav>
                                          </p:tavLst>
                                        </p:anim>
                                        <p:anim calcmode="lin" valueType="num">
                                          <p:cBhvr additive="base">
                                            <p:cTn id="45" dur="1000" fill="hold"/>
                                            <p:tgtEl>
                                              <p:spTgt spid="31"/>
                                            </p:tgtEl>
                                            <p:attrNameLst>
                                              <p:attrName>ppt_y</p:attrName>
                                            </p:attrNameLst>
                                          </p:cBhvr>
                                          <p:tavLst>
                                            <p:tav tm="0">
                                              <p:val>
                                                <p:strVal val="#ppt_y"/>
                                              </p:val>
                                            </p:tav>
                                            <p:tav tm="100000">
                                              <p:val>
                                                <p:strVal val="#ppt_y"/>
                                              </p:val>
                                            </p:tav>
                                          </p:tavLst>
                                        </p:anim>
                                      </p:childTnLst>
                                    </p:cTn>
                                  </p:par>
                                  <p:par>
                                    <p:cTn id="46" presetID="2" presetClass="entr" presetSubtype="8" fill="hold" nodeType="withEffect">
                                      <p:stCondLst>
                                        <p:cond delay="700"/>
                                      </p:stCondLst>
                                      <p:childTnLst>
                                        <p:set>
                                          <p:cBhvr>
                                            <p:cTn id="47" dur="1" fill="hold">
                                              <p:stCondLst>
                                                <p:cond delay="0"/>
                                              </p:stCondLst>
                                            </p:cTn>
                                            <p:tgtEl>
                                              <p:spTgt spid="4"/>
                                            </p:tgtEl>
                                            <p:attrNameLst>
                                              <p:attrName>style.visibility</p:attrName>
                                            </p:attrNameLst>
                                          </p:cBhvr>
                                          <p:to>
                                            <p:strVal val="visible"/>
                                          </p:to>
                                        </p:set>
                                        <p:anim calcmode="lin" valueType="num">
                                          <p:cBhvr additive="base">
                                            <p:cTn id="48" dur="1000" fill="hold"/>
                                            <p:tgtEl>
                                              <p:spTgt spid="4"/>
                                            </p:tgtEl>
                                            <p:attrNameLst>
                                              <p:attrName>ppt_x</p:attrName>
                                            </p:attrNameLst>
                                          </p:cBhvr>
                                          <p:tavLst>
                                            <p:tav tm="0">
                                              <p:val>
                                                <p:strVal val="0-#ppt_w/2"/>
                                              </p:val>
                                            </p:tav>
                                            <p:tav tm="100000">
                                              <p:val>
                                                <p:strVal val="#ppt_x"/>
                                              </p:val>
                                            </p:tav>
                                          </p:tavLst>
                                        </p:anim>
                                        <p:anim calcmode="lin" valueType="num">
                                          <p:cBhvr additive="base">
                                            <p:cTn id="49" dur="1000" fill="hold"/>
                                            <p:tgtEl>
                                              <p:spTgt spid="4"/>
                                            </p:tgtEl>
                                            <p:attrNameLst>
                                              <p:attrName>ppt_y</p:attrName>
                                            </p:attrNameLst>
                                          </p:cBhvr>
                                          <p:tavLst>
                                            <p:tav tm="0">
                                              <p:val>
                                                <p:strVal val="#ppt_y"/>
                                              </p:val>
                                            </p:tav>
                                            <p:tav tm="100000">
                                              <p:val>
                                                <p:strVal val="#ppt_y"/>
                                              </p:val>
                                            </p:tav>
                                          </p:tavLst>
                                        </p:anim>
                                      </p:childTnLst>
                                    </p:cTn>
                                  </p:par>
                                  <p:par>
                                    <p:cTn id="50" presetID="2" presetClass="entr" presetSubtype="2" fill="hold" nodeType="withEffect">
                                      <p:stCondLst>
                                        <p:cond delay="700"/>
                                      </p:stCondLst>
                                      <p:childTnLst>
                                        <p:set>
                                          <p:cBhvr>
                                            <p:cTn id="51" dur="1" fill="hold">
                                              <p:stCondLst>
                                                <p:cond delay="0"/>
                                              </p:stCondLst>
                                            </p:cTn>
                                            <p:tgtEl>
                                              <p:spTgt spid="32"/>
                                            </p:tgtEl>
                                            <p:attrNameLst>
                                              <p:attrName>style.visibility</p:attrName>
                                            </p:attrNameLst>
                                          </p:cBhvr>
                                          <p:to>
                                            <p:strVal val="visible"/>
                                          </p:to>
                                        </p:set>
                                        <p:anim calcmode="lin" valueType="num">
                                          <p:cBhvr additive="base">
                                            <p:cTn id="52" dur="1000" fill="hold"/>
                                            <p:tgtEl>
                                              <p:spTgt spid="32"/>
                                            </p:tgtEl>
                                            <p:attrNameLst>
                                              <p:attrName>ppt_x</p:attrName>
                                            </p:attrNameLst>
                                          </p:cBhvr>
                                          <p:tavLst>
                                            <p:tav tm="0">
                                              <p:val>
                                                <p:strVal val="1+#ppt_w/2"/>
                                              </p:val>
                                            </p:tav>
                                            <p:tav tm="100000">
                                              <p:val>
                                                <p:strVal val="#ppt_x"/>
                                              </p:val>
                                            </p:tav>
                                          </p:tavLst>
                                        </p:anim>
                                        <p:anim calcmode="lin" valueType="num">
                                          <p:cBhvr additive="base">
                                            <p:cTn id="53" dur="1000" fill="hold"/>
                                            <p:tgtEl>
                                              <p:spTgt spid="32"/>
                                            </p:tgtEl>
                                            <p:attrNameLst>
                                              <p:attrName>ppt_y</p:attrName>
                                            </p:attrNameLst>
                                          </p:cBhvr>
                                          <p:tavLst>
                                            <p:tav tm="0">
                                              <p:val>
                                                <p:strVal val="#ppt_y"/>
                                              </p:val>
                                            </p:tav>
                                            <p:tav tm="100000">
                                              <p:val>
                                                <p:strVal val="#ppt_y"/>
                                              </p:val>
                                            </p:tav>
                                          </p:tavLst>
                                        </p:anim>
                                      </p:childTnLst>
                                    </p:cTn>
                                  </p:par>
                                  <p:par>
                                    <p:cTn id="54" presetID="2" presetClass="entr" presetSubtype="8" fill="hold" nodeType="withEffect">
                                      <p:stCondLst>
                                        <p:cond delay="900"/>
                                      </p:stCondLst>
                                      <p:childTnLst>
                                        <p:set>
                                          <p:cBhvr>
                                            <p:cTn id="55" dur="1" fill="hold">
                                              <p:stCondLst>
                                                <p:cond delay="0"/>
                                              </p:stCondLst>
                                            </p:cTn>
                                            <p:tgtEl>
                                              <p:spTgt spid="3"/>
                                            </p:tgtEl>
                                            <p:attrNameLst>
                                              <p:attrName>style.visibility</p:attrName>
                                            </p:attrNameLst>
                                          </p:cBhvr>
                                          <p:to>
                                            <p:strVal val="visible"/>
                                          </p:to>
                                        </p:set>
                                        <p:anim calcmode="lin" valueType="num">
                                          <p:cBhvr additive="base">
                                            <p:cTn id="56" dur="1000" fill="hold"/>
                                            <p:tgtEl>
                                              <p:spTgt spid="3"/>
                                            </p:tgtEl>
                                            <p:attrNameLst>
                                              <p:attrName>ppt_x</p:attrName>
                                            </p:attrNameLst>
                                          </p:cBhvr>
                                          <p:tavLst>
                                            <p:tav tm="0">
                                              <p:val>
                                                <p:strVal val="0-#ppt_w/2"/>
                                              </p:val>
                                            </p:tav>
                                            <p:tav tm="100000">
                                              <p:val>
                                                <p:strVal val="#ppt_x"/>
                                              </p:val>
                                            </p:tav>
                                          </p:tavLst>
                                        </p:anim>
                                        <p:anim calcmode="lin" valueType="num">
                                          <p:cBhvr additive="base">
                                            <p:cTn id="57" dur="1000" fill="hold"/>
                                            <p:tgtEl>
                                              <p:spTgt spid="3"/>
                                            </p:tgtEl>
                                            <p:attrNameLst>
                                              <p:attrName>ppt_y</p:attrName>
                                            </p:attrNameLst>
                                          </p:cBhvr>
                                          <p:tavLst>
                                            <p:tav tm="0">
                                              <p:val>
                                                <p:strVal val="#ppt_y"/>
                                              </p:val>
                                            </p:tav>
                                            <p:tav tm="100000">
                                              <p:val>
                                                <p:strVal val="#ppt_y"/>
                                              </p:val>
                                            </p:tav>
                                          </p:tavLst>
                                        </p:anim>
                                      </p:childTnLst>
                                    </p:cTn>
                                  </p:par>
                                  <p:par>
                                    <p:cTn id="58" presetID="2" presetClass="entr" presetSubtype="2" fill="hold" nodeType="withEffect">
                                      <p:stCondLst>
                                        <p:cond delay="900"/>
                                      </p:stCondLst>
                                      <p:childTnLst>
                                        <p:set>
                                          <p:cBhvr>
                                            <p:cTn id="59" dur="1" fill="hold">
                                              <p:stCondLst>
                                                <p:cond delay="0"/>
                                              </p:stCondLst>
                                            </p:cTn>
                                            <p:tgtEl>
                                              <p:spTgt spid="33"/>
                                            </p:tgtEl>
                                            <p:attrNameLst>
                                              <p:attrName>style.visibility</p:attrName>
                                            </p:attrNameLst>
                                          </p:cBhvr>
                                          <p:to>
                                            <p:strVal val="visible"/>
                                          </p:to>
                                        </p:set>
                                        <p:anim calcmode="lin" valueType="num">
                                          <p:cBhvr additive="base">
                                            <p:cTn id="60" dur="1000" fill="hold"/>
                                            <p:tgtEl>
                                              <p:spTgt spid="33"/>
                                            </p:tgtEl>
                                            <p:attrNameLst>
                                              <p:attrName>ppt_x</p:attrName>
                                            </p:attrNameLst>
                                          </p:cBhvr>
                                          <p:tavLst>
                                            <p:tav tm="0">
                                              <p:val>
                                                <p:strVal val="1+#ppt_w/2"/>
                                              </p:val>
                                            </p:tav>
                                            <p:tav tm="100000">
                                              <p:val>
                                                <p:strVal val="#ppt_x"/>
                                              </p:val>
                                            </p:tav>
                                          </p:tavLst>
                                        </p:anim>
                                        <p:anim calcmode="lin" valueType="num">
                                          <p:cBhvr additive="base">
                                            <p:cTn id="61" dur="1000" fill="hold"/>
                                            <p:tgtEl>
                                              <p:spTgt spid="33"/>
                                            </p:tgtEl>
                                            <p:attrNameLst>
                                              <p:attrName>ppt_y</p:attrName>
                                            </p:attrNameLst>
                                          </p:cBhvr>
                                          <p:tavLst>
                                            <p:tav tm="0">
                                              <p:val>
                                                <p:strVal val="#ppt_y"/>
                                              </p:val>
                                            </p:tav>
                                            <p:tav tm="100000">
                                              <p:val>
                                                <p:strVal val="#ppt_y"/>
                                              </p:val>
                                            </p:tav>
                                          </p:tavLst>
                                        </p:anim>
                                      </p:childTnLst>
                                    </p:cTn>
                                  </p:par>
                                  <p:par>
                                    <p:cTn id="62" presetID="2" presetClass="entr" presetSubtype="8" fill="hold" nodeType="withEffect">
                                      <p:stCondLst>
                                        <p:cond delay="1100"/>
                                      </p:stCondLst>
                                      <p:childTnLst>
                                        <p:set>
                                          <p:cBhvr>
                                            <p:cTn id="63" dur="1" fill="hold">
                                              <p:stCondLst>
                                                <p:cond delay="0"/>
                                              </p:stCondLst>
                                            </p:cTn>
                                            <p:tgtEl>
                                              <p:spTgt spid="2"/>
                                            </p:tgtEl>
                                            <p:attrNameLst>
                                              <p:attrName>style.visibility</p:attrName>
                                            </p:attrNameLst>
                                          </p:cBhvr>
                                          <p:to>
                                            <p:strVal val="visible"/>
                                          </p:to>
                                        </p:set>
                                        <p:anim calcmode="lin" valueType="num">
                                          <p:cBhvr additive="base">
                                            <p:cTn id="64" dur="1000" fill="hold"/>
                                            <p:tgtEl>
                                              <p:spTgt spid="2"/>
                                            </p:tgtEl>
                                            <p:attrNameLst>
                                              <p:attrName>ppt_x</p:attrName>
                                            </p:attrNameLst>
                                          </p:cBhvr>
                                          <p:tavLst>
                                            <p:tav tm="0">
                                              <p:val>
                                                <p:strVal val="0-#ppt_w/2"/>
                                              </p:val>
                                            </p:tav>
                                            <p:tav tm="100000">
                                              <p:val>
                                                <p:strVal val="#ppt_x"/>
                                              </p:val>
                                            </p:tav>
                                          </p:tavLst>
                                        </p:anim>
                                        <p:anim calcmode="lin" valueType="num">
                                          <p:cBhvr additive="base">
                                            <p:cTn id="65" dur="1000" fill="hold"/>
                                            <p:tgtEl>
                                              <p:spTgt spid="2"/>
                                            </p:tgtEl>
                                            <p:attrNameLst>
                                              <p:attrName>ppt_y</p:attrName>
                                            </p:attrNameLst>
                                          </p:cBhvr>
                                          <p:tavLst>
                                            <p:tav tm="0">
                                              <p:val>
                                                <p:strVal val="#ppt_y"/>
                                              </p:val>
                                            </p:tav>
                                            <p:tav tm="100000">
                                              <p:val>
                                                <p:strVal val="#ppt_y"/>
                                              </p:val>
                                            </p:tav>
                                          </p:tavLst>
                                        </p:anim>
                                      </p:childTnLst>
                                    </p:cTn>
                                  </p:par>
                                  <p:par>
                                    <p:cTn id="66" presetID="2" presetClass="entr" presetSubtype="2" fill="hold" nodeType="withEffect">
                                      <p:stCondLst>
                                        <p:cond delay="1100"/>
                                      </p:stCondLst>
                                      <p:childTnLst>
                                        <p:set>
                                          <p:cBhvr>
                                            <p:cTn id="67" dur="1" fill="hold">
                                              <p:stCondLst>
                                                <p:cond delay="0"/>
                                              </p:stCondLst>
                                            </p:cTn>
                                            <p:tgtEl>
                                              <p:spTgt spid="34"/>
                                            </p:tgtEl>
                                            <p:attrNameLst>
                                              <p:attrName>style.visibility</p:attrName>
                                            </p:attrNameLst>
                                          </p:cBhvr>
                                          <p:to>
                                            <p:strVal val="visible"/>
                                          </p:to>
                                        </p:set>
                                        <p:anim calcmode="lin" valueType="num">
                                          <p:cBhvr additive="base">
                                            <p:cTn id="68" dur="1000" fill="hold"/>
                                            <p:tgtEl>
                                              <p:spTgt spid="34"/>
                                            </p:tgtEl>
                                            <p:attrNameLst>
                                              <p:attrName>ppt_x</p:attrName>
                                            </p:attrNameLst>
                                          </p:cBhvr>
                                          <p:tavLst>
                                            <p:tav tm="0">
                                              <p:val>
                                                <p:strVal val="1+#ppt_w/2"/>
                                              </p:val>
                                            </p:tav>
                                            <p:tav tm="100000">
                                              <p:val>
                                                <p:strVal val="#ppt_x"/>
                                              </p:val>
                                            </p:tav>
                                          </p:tavLst>
                                        </p:anim>
                                        <p:anim calcmode="lin" valueType="num">
                                          <p:cBhvr additive="base">
                                            <p:cTn id="69" dur="1000" fill="hold"/>
                                            <p:tgtEl>
                                              <p:spTgt spid="34"/>
                                            </p:tgtEl>
                                            <p:attrNameLst>
                                              <p:attrName>ppt_y</p:attrName>
                                            </p:attrNameLst>
                                          </p:cBhvr>
                                          <p:tavLst>
                                            <p:tav tm="0">
                                              <p:val>
                                                <p:strVal val="#ppt_y"/>
                                              </p:val>
                                            </p:tav>
                                            <p:tav tm="100000">
                                              <p:val>
                                                <p:strVal val="#ppt_y"/>
                                              </p:val>
                                            </p:tav>
                                          </p:tavLst>
                                        </p:anim>
                                      </p:childTnLst>
                                    </p:cTn>
                                  </p:par>
                                  <p:par>
                                    <p:cTn id="70" presetID="53" presetClass="entr" presetSubtype="16" fill="hold" grpId="0" nodeType="withEffect">
                                      <p:stCondLst>
                                        <p:cond delay="1750"/>
                                      </p:stCondLst>
                                      <p:childTnLst>
                                        <p:set>
                                          <p:cBhvr>
                                            <p:cTn id="71" dur="1" fill="hold">
                                              <p:stCondLst>
                                                <p:cond delay="0"/>
                                              </p:stCondLst>
                                            </p:cTn>
                                            <p:tgtEl>
                                              <p:spTgt spid="99"/>
                                            </p:tgtEl>
                                            <p:attrNameLst>
                                              <p:attrName>style.visibility</p:attrName>
                                            </p:attrNameLst>
                                          </p:cBhvr>
                                          <p:to>
                                            <p:strVal val="visible"/>
                                          </p:to>
                                        </p:set>
                                        <p:anim calcmode="lin" valueType="num">
                                          <p:cBhvr>
                                            <p:cTn id="72" dur="500" fill="hold"/>
                                            <p:tgtEl>
                                              <p:spTgt spid="99"/>
                                            </p:tgtEl>
                                            <p:attrNameLst>
                                              <p:attrName>ppt_w</p:attrName>
                                            </p:attrNameLst>
                                          </p:cBhvr>
                                          <p:tavLst>
                                            <p:tav tm="0">
                                              <p:val>
                                                <p:fltVal val="0"/>
                                              </p:val>
                                            </p:tav>
                                            <p:tav tm="100000">
                                              <p:val>
                                                <p:strVal val="#ppt_w"/>
                                              </p:val>
                                            </p:tav>
                                          </p:tavLst>
                                        </p:anim>
                                        <p:anim calcmode="lin" valueType="num">
                                          <p:cBhvr>
                                            <p:cTn id="73" dur="500" fill="hold"/>
                                            <p:tgtEl>
                                              <p:spTgt spid="99"/>
                                            </p:tgtEl>
                                            <p:attrNameLst>
                                              <p:attrName>ppt_h</p:attrName>
                                            </p:attrNameLst>
                                          </p:cBhvr>
                                          <p:tavLst>
                                            <p:tav tm="0">
                                              <p:val>
                                                <p:fltVal val="0"/>
                                              </p:val>
                                            </p:tav>
                                            <p:tav tm="100000">
                                              <p:val>
                                                <p:strVal val="#ppt_h"/>
                                              </p:val>
                                            </p:tav>
                                          </p:tavLst>
                                        </p:anim>
                                        <p:animEffect transition="in" filter="fade">
                                          <p:cBhvr>
                                            <p:cTn id="74" dur="500"/>
                                            <p:tgtEl>
                                              <p:spTgt spid="99"/>
                                            </p:tgtEl>
                                          </p:cBhvr>
                                        </p:animEffect>
                                      </p:childTnLst>
                                    </p:cTn>
                                  </p:par>
                                  <p:par>
                                    <p:cTn id="75" presetID="53" presetClass="entr" presetSubtype="16" fill="hold" grpId="0" nodeType="withEffect">
                                      <p:stCondLst>
                                        <p:cond delay="1750"/>
                                      </p:stCondLst>
                                      <p:childTnLst>
                                        <p:set>
                                          <p:cBhvr>
                                            <p:cTn id="76" dur="1" fill="hold">
                                              <p:stCondLst>
                                                <p:cond delay="0"/>
                                              </p:stCondLst>
                                            </p:cTn>
                                            <p:tgtEl>
                                              <p:spTgt spid="100"/>
                                            </p:tgtEl>
                                            <p:attrNameLst>
                                              <p:attrName>style.visibility</p:attrName>
                                            </p:attrNameLst>
                                          </p:cBhvr>
                                          <p:to>
                                            <p:strVal val="visible"/>
                                          </p:to>
                                        </p:set>
                                        <p:anim calcmode="lin" valueType="num">
                                          <p:cBhvr>
                                            <p:cTn id="77" dur="500" fill="hold"/>
                                            <p:tgtEl>
                                              <p:spTgt spid="100"/>
                                            </p:tgtEl>
                                            <p:attrNameLst>
                                              <p:attrName>ppt_w</p:attrName>
                                            </p:attrNameLst>
                                          </p:cBhvr>
                                          <p:tavLst>
                                            <p:tav tm="0">
                                              <p:val>
                                                <p:fltVal val="0"/>
                                              </p:val>
                                            </p:tav>
                                            <p:tav tm="100000">
                                              <p:val>
                                                <p:strVal val="#ppt_w"/>
                                              </p:val>
                                            </p:tav>
                                          </p:tavLst>
                                        </p:anim>
                                        <p:anim calcmode="lin" valueType="num">
                                          <p:cBhvr>
                                            <p:cTn id="78" dur="500" fill="hold"/>
                                            <p:tgtEl>
                                              <p:spTgt spid="100"/>
                                            </p:tgtEl>
                                            <p:attrNameLst>
                                              <p:attrName>ppt_h</p:attrName>
                                            </p:attrNameLst>
                                          </p:cBhvr>
                                          <p:tavLst>
                                            <p:tav tm="0">
                                              <p:val>
                                                <p:fltVal val="0"/>
                                              </p:val>
                                            </p:tav>
                                            <p:tav tm="100000">
                                              <p:val>
                                                <p:strVal val="#ppt_h"/>
                                              </p:val>
                                            </p:tav>
                                          </p:tavLst>
                                        </p:anim>
                                        <p:animEffect transition="in" filter="fade">
                                          <p:cBhvr>
                                            <p:cTn id="79" dur="500"/>
                                            <p:tgtEl>
                                              <p:spTgt spid="100"/>
                                            </p:tgtEl>
                                          </p:cBhvr>
                                        </p:animEffect>
                                      </p:childTnLst>
                                    </p:cTn>
                                  </p:par>
                                  <p:par>
                                    <p:cTn id="80" presetID="53" presetClass="entr" presetSubtype="16" fill="hold" grpId="0" nodeType="withEffect">
                                      <p:stCondLst>
                                        <p:cond delay="1750"/>
                                      </p:stCondLst>
                                      <p:childTnLst>
                                        <p:set>
                                          <p:cBhvr>
                                            <p:cTn id="81" dur="1" fill="hold">
                                              <p:stCondLst>
                                                <p:cond delay="0"/>
                                              </p:stCondLst>
                                            </p:cTn>
                                            <p:tgtEl>
                                              <p:spTgt spid="98"/>
                                            </p:tgtEl>
                                            <p:attrNameLst>
                                              <p:attrName>style.visibility</p:attrName>
                                            </p:attrNameLst>
                                          </p:cBhvr>
                                          <p:to>
                                            <p:strVal val="visible"/>
                                          </p:to>
                                        </p:set>
                                        <p:anim calcmode="lin" valueType="num">
                                          <p:cBhvr>
                                            <p:cTn id="82" dur="500" fill="hold"/>
                                            <p:tgtEl>
                                              <p:spTgt spid="98"/>
                                            </p:tgtEl>
                                            <p:attrNameLst>
                                              <p:attrName>ppt_w</p:attrName>
                                            </p:attrNameLst>
                                          </p:cBhvr>
                                          <p:tavLst>
                                            <p:tav tm="0">
                                              <p:val>
                                                <p:fltVal val="0"/>
                                              </p:val>
                                            </p:tav>
                                            <p:tav tm="100000">
                                              <p:val>
                                                <p:strVal val="#ppt_w"/>
                                              </p:val>
                                            </p:tav>
                                          </p:tavLst>
                                        </p:anim>
                                        <p:anim calcmode="lin" valueType="num">
                                          <p:cBhvr>
                                            <p:cTn id="83" dur="500" fill="hold"/>
                                            <p:tgtEl>
                                              <p:spTgt spid="98"/>
                                            </p:tgtEl>
                                            <p:attrNameLst>
                                              <p:attrName>ppt_h</p:attrName>
                                            </p:attrNameLst>
                                          </p:cBhvr>
                                          <p:tavLst>
                                            <p:tav tm="0">
                                              <p:val>
                                                <p:fltVal val="0"/>
                                              </p:val>
                                            </p:tav>
                                            <p:tav tm="100000">
                                              <p:val>
                                                <p:strVal val="#ppt_h"/>
                                              </p:val>
                                            </p:tav>
                                          </p:tavLst>
                                        </p:anim>
                                        <p:animEffect transition="in" filter="fade">
                                          <p:cBhvr>
                                            <p:cTn id="84" dur="500"/>
                                            <p:tgtEl>
                                              <p:spTgt spid="98"/>
                                            </p:tgtEl>
                                          </p:cBhvr>
                                        </p:animEffect>
                                      </p:childTnLst>
                                    </p:cTn>
                                  </p:par>
                                  <p:par>
                                    <p:cTn id="85" presetID="53" presetClass="entr" presetSubtype="16" fill="hold" grpId="0" nodeType="withEffect">
                                      <p:stCondLst>
                                        <p:cond delay="1750"/>
                                      </p:stCondLst>
                                      <p:childTnLst>
                                        <p:set>
                                          <p:cBhvr>
                                            <p:cTn id="86" dur="1" fill="hold">
                                              <p:stCondLst>
                                                <p:cond delay="0"/>
                                              </p:stCondLst>
                                            </p:cTn>
                                            <p:tgtEl>
                                              <p:spTgt spid="97"/>
                                            </p:tgtEl>
                                            <p:attrNameLst>
                                              <p:attrName>style.visibility</p:attrName>
                                            </p:attrNameLst>
                                          </p:cBhvr>
                                          <p:to>
                                            <p:strVal val="visible"/>
                                          </p:to>
                                        </p:set>
                                        <p:anim calcmode="lin" valueType="num">
                                          <p:cBhvr>
                                            <p:cTn id="87" dur="500" fill="hold"/>
                                            <p:tgtEl>
                                              <p:spTgt spid="97"/>
                                            </p:tgtEl>
                                            <p:attrNameLst>
                                              <p:attrName>ppt_w</p:attrName>
                                            </p:attrNameLst>
                                          </p:cBhvr>
                                          <p:tavLst>
                                            <p:tav tm="0">
                                              <p:val>
                                                <p:fltVal val="0"/>
                                              </p:val>
                                            </p:tav>
                                            <p:tav tm="100000">
                                              <p:val>
                                                <p:strVal val="#ppt_w"/>
                                              </p:val>
                                            </p:tav>
                                          </p:tavLst>
                                        </p:anim>
                                        <p:anim calcmode="lin" valueType="num">
                                          <p:cBhvr>
                                            <p:cTn id="88" dur="500" fill="hold"/>
                                            <p:tgtEl>
                                              <p:spTgt spid="97"/>
                                            </p:tgtEl>
                                            <p:attrNameLst>
                                              <p:attrName>ppt_h</p:attrName>
                                            </p:attrNameLst>
                                          </p:cBhvr>
                                          <p:tavLst>
                                            <p:tav tm="0">
                                              <p:val>
                                                <p:fltVal val="0"/>
                                              </p:val>
                                            </p:tav>
                                            <p:tav tm="100000">
                                              <p:val>
                                                <p:strVal val="#ppt_h"/>
                                              </p:val>
                                            </p:tav>
                                          </p:tavLst>
                                        </p:anim>
                                        <p:animEffect transition="in" filter="fade">
                                          <p:cBhvr>
                                            <p:cTn id="89" dur="500"/>
                                            <p:tgtEl>
                                              <p:spTgt spid="97"/>
                                            </p:tgtEl>
                                          </p:cBhvr>
                                        </p:animEffect>
                                      </p:childTnLst>
                                    </p:cTn>
                                  </p:par>
                                  <p:par>
                                    <p:cTn id="90" presetID="53" presetClass="entr" presetSubtype="16" fill="hold" grpId="0" nodeType="withEffect">
                                      <p:stCondLst>
                                        <p:cond delay="1750"/>
                                      </p:stCondLst>
                                      <p:childTnLst>
                                        <p:set>
                                          <p:cBhvr>
                                            <p:cTn id="91" dur="1" fill="hold">
                                              <p:stCondLst>
                                                <p:cond delay="0"/>
                                              </p:stCondLst>
                                            </p:cTn>
                                            <p:tgtEl>
                                              <p:spTgt spid="94"/>
                                            </p:tgtEl>
                                            <p:attrNameLst>
                                              <p:attrName>style.visibility</p:attrName>
                                            </p:attrNameLst>
                                          </p:cBhvr>
                                          <p:to>
                                            <p:strVal val="visible"/>
                                          </p:to>
                                        </p:set>
                                        <p:anim calcmode="lin" valueType="num">
                                          <p:cBhvr>
                                            <p:cTn id="92" dur="500" fill="hold"/>
                                            <p:tgtEl>
                                              <p:spTgt spid="94"/>
                                            </p:tgtEl>
                                            <p:attrNameLst>
                                              <p:attrName>ppt_w</p:attrName>
                                            </p:attrNameLst>
                                          </p:cBhvr>
                                          <p:tavLst>
                                            <p:tav tm="0">
                                              <p:val>
                                                <p:fltVal val="0"/>
                                              </p:val>
                                            </p:tav>
                                            <p:tav tm="100000">
                                              <p:val>
                                                <p:strVal val="#ppt_w"/>
                                              </p:val>
                                            </p:tav>
                                          </p:tavLst>
                                        </p:anim>
                                        <p:anim calcmode="lin" valueType="num">
                                          <p:cBhvr>
                                            <p:cTn id="93" dur="500" fill="hold"/>
                                            <p:tgtEl>
                                              <p:spTgt spid="94"/>
                                            </p:tgtEl>
                                            <p:attrNameLst>
                                              <p:attrName>ppt_h</p:attrName>
                                            </p:attrNameLst>
                                          </p:cBhvr>
                                          <p:tavLst>
                                            <p:tav tm="0">
                                              <p:val>
                                                <p:fltVal val="0"/>
                                              </p:val>
                                            </p:tav>
                                            <p:tav tm="100000">
                                              <p:val>
                                                <p:strVal val="#ppt_h"/>
                                              </p:val>
                                            </p:tav>
                                          </p:tavLst>
                                        </p:anim>
                                        <p:animEffect transition="in" filter="fade">
                                          <p:cBhvr>
                                            <p:cTn id="94" dur="500"/>
                                            <p:tgtEl>
                                              <p:spTgt spid="94"/>
                                            </p:tgtEl>
                                          </p:cBhvr>
                                        </p:animEffect>
                                      </p:childTnLst>
                                    </p:cTn>
                                  </p:par>
                                  <p:par>
                                    <p:cTn id="95" presetID="53" presetClass="entr" presetSubtype="16" fill="hold" grpId="0" nodeType="withEffect">
                                      <p:stCondLst>
                                        <p:cond delay="1750"/>
                                      </p:stCondLst>
                                      <p:childTnLst>
                                        <p:set>
                                          <p:cBhvr>
                                            <p:cTn id="96" dur="1" fill="hold">
                                              <p:stCondLst>
                                                <p:cond delay="0"/>
                                              </p:stCondLst>
                                            </p:cTn>
                                            <p:tgtEl>
                                              <p:spTgt spid="96"/>
                                            </p:tgtEl>
                                            <p:attrNameLst>
                                              <p:attrName>style.visibility</p:attrName>
                                            </p:attrNameLst>
                                          </p:cBhvr>
                                          <p:to>
                                            <p:strVal val="visible"/>
                                          </p:to>
                                        </p:set>
                                        <p:anim calcmode="lin" valueType="num">
                                          <p:cBhvr>
                                            <p:cTn id="97" dur="500" fill="hold"/>
                                            <p:tgtEl>
                                              <p:spTgt spid="96"/>
                                            </p:tgtEl>
                                            <p:attrNameLst>
                                              <p:attrName>ppt_w</p:attrName>
                                            </p:attrNameLst>
                                          </p:cBhvr>
                                          <p:tavLst>
                                            <p:tav tm="0">
                                              <p:val>
                                                <p:fltVal val="0"/>
                                              </p:val>
                                            </p:tav>
                                            <p:tav tm="100000">
                                              <p:val>
                                                <p:strVal val="#ppt_w"/>
                                              </p:val>
                                            </p:tav>
                                          </p:tavLst>
                                        </p:anim>
                                        <p:anim calcmode="lin" valueType="num">
                                          <p:cBhvr>
                                            <p:cTn id="98" dur="500" fill="hold"/>
                                            <p:tgtEl>
                                              <p:spTgt spid="96"/>
                                            </p:tgtEl>
                                            <p:attrNameLst>
                                              <p:attrName>ppt_h</p:attrName>
                                            </p:attrNameLst>
                                          </p:cBhvr>
                                          <p:tavLst>
                                            <p:tav tm="0">
                                              <p:val>
                                                <p:fltVal val="0"/>
                                              </p:val>
                                            </p:tav>
                                            <p:tav tm="100000">
                                              <p:val>
                                                <p:strVal val="#ppt_h"/>
                                              </p:val>
                                            </p:tav>
                                          </p:tavLst>
                                        </p:anim>
                                        <p:animEffect transition="in" filter="fade">
                                          <p:cBhvr>
                                            <p:cTn id="99" dur="500"/>
                                            <p:tgtEl>
                                              <p:spTgt spid="96"/>
                                            </p:tgtEl>
                                          </p:cBhvr>
                                        </p:animEffect>
                                      </p:childTnLst>
                                    </p:cTn>
                                  </p:par>
                                  <p:par>
                                    <p:cTn id="100" presetID="53" presetClass="entr" presetSubtype="16" fill="hold" grpId="0" nodeType="withEffect">
                                      <p:stCondLst>
                                        <p:cond delay="1750"/>
                                      </p:stCondLst>
                                      <p:childTnLst>
                                        <p:set>
                                          <p:cBhvr>
                                            <p:cTn id="101" dur="1" fill="hold">
                                              <p:stCondLst>
                                                <p:cond delay="0"/>
                                              </p:stCondLst>
                                            </p:cTn>
                                            <p:tgtEl>
                                              <p:spTgt spid="93"/>
                                            </p:tgtEl>
                                            <p:attrNameLst>
                                              <p:attrName>style.visibility</p:attrName>
                                            </p:attrNameLst>
                                          </p:cBhvr>
                                          <p:to>
                                            <p:strVal val="visible"/>
                                          </p:to>
                                        </p:set>
                                        <p:anim calcmode="lin" valueType="num">
                                          <p:cBhvr>
                                            <p:cTn id="102" dur="500" fill="hold"/>
                                            <p:tgtEl>
                                              <p:spTgt spid="93"/>
                                            </p:tgtEl>
                                            <p:attrNameLst>
                                              <p:attrName>ppt_w</p:attrName>
                                            </p:attrNameLst>
                                          </p:cBhvr>
                                          <p:tavLst>
                                            <p:tav tm="0">
                                              <p:val>
                                                <p:fltVal val="0"/>
                                              </p:val>
                                            </p:tav>
                                            <p:tav tm="100000">
                                              <p:val>
                                                <p:strVal val="#ppt_w"/>
                                              </p:val>
                                            </p:tav>
                                          </p:tavLst>
                                        </p:anim>
                                        <p:anim calcmode="lin" valueType="num">
                                          <p:cBhvr>
                                            <p:cTn id="103" dur="500" fill="hold"/>
                                            <p:tgtEl>
                                              <p:spTgt spid="93"/>
                                            </p:tgtEl>
                                            <p:attrNameLst>
                                              <p:attrName>ppt_h</p:attrName>
                                            </p:attrNameLst>
                                          </p:cBhvr>
                                          <p:tavLst>
                                            <p:tav tm="0">
                                              <p:val>
                                                <p:fltVal val="0"/>
                                              </p:val>
                                            </p:tav>
                                            <p:tav tm="100000">
                                              <p:val>
                                                <p:strVal val="#ppt_h"/>
                                              </p:val>
                                            </p:tav>
                                          </p:tavLst>
                                        </p:anim>
                                        <p:animEffect transition="in" filter="fade">
                                          <p:cBhvr>
                                            <p:cTn id="104" dur="500"/>
                                            <p:tgtEl>
                                              <p:spTgt spid="93"/>
                                            </p:tgtEl>
                                          </p:cBhvr>
                                        </p:animEffect>
                                      </p:childTnLst>
                                    </p:cTn>
                                  </p:par>
                                  <p:par>
                                    <p:cTn id="105" presetID="53" presetClass="entr" presetSubtype="16" fill="hold" grpId="0" nodeType="withEffect">
                                      <p:stCondLst>
                                        <p:cond delay="1750"/>
                                      </p:stCondLst>
                                      <p:childTnLst>
                                        <p:set>
                                          <p:cBhvr>
                                            <p:cTn id="106" dur="1" fill="hold">
                                              <p:stCondLst>
                                                <p:cond delay="0"/>
                                              </p:stCondLst>
                                            </p:cTn>
                                            <p:tgtEl>
                                              <p:spTgt spid="95"/>
                                            </p:tgtEl>
                                            <p:attrNameLst>
                                              <p:attrName>style.visibility</p:attrName>
                                            </p:attrNameLst>
                                          </p:cBhvr>
                                          <p:to>
                                            <p:strVal val="visible"/>
                                          </p:to>
                                        </p:set>
                                        <p:anim calcmode="lin" valueType="num">
                                          <p:cBhvr>
                                            <p:cTn id="107" dur="500" fill="hold"/>
                                            <p:tgtEl>
                                              <p:spTgt spid="95"/>
                                            </p:tgtEl>
                                            <p:attrNameLst>
                                              <p:attrName>ppt_w</p:attrName>
                                            </p:attrNameLst>
                                          </p:cBhvr>
                                          <p:tavLst>
                                            <p:tav tm="0">
                                              <p:val>
                                                <p:fltVal val="0"/>
                                              </p:val>
                                            </p:tav>
                                            <p:tav tm="100000">
                                              <p:val>
                                                <p:strVal val="#ppt_w"/>
                                              </p:val>
                                            </p:tav>
                                          </p:tavLst>
                                        </p:anim>
                                        <p:anim calcmode="lin" valueType="num">
                                          <p:cBhvr>
                                            <p:cTn id="108" dur="500" fill="hold"/>
                                            <p:tgtEl>
                                              <p:spTgt spid="95"/>
                                            </p:tgtEl>
                                            <p:attrNameLst>
                                              <p:attrName>ppt_h</p:attrName>
                                            </p:attrNameLst>
                                          </p:cBhvr>
                                          <p:tavLst>
                                            <p:tav tm="0">
                                              <p:val>
                                                <p:fltVal val="0"/>
                                              </p:val>
                                            </p:tav>
                                            <p:tav tm="100000">
                                              <p:val>
                                                <p:strVal val="#ppt_h"/>
                                              </p:val>
                                            </p:tav>
                                          </p:tavLst>
                                        </p:anim>
                                        <p:animEffect transition="in" filter="fade">
                                          <p:cBhvr>
                                            <p:cTn id="109" dur="500"/>
                                            <p:tgtEl>
                                              <p:spTgt spid="95"/>
                                            </p:tgtEl>
                                          </p:cBhvr>
                                        </p:animEffect>
                                      </p:childTnLst>
                                    </p:cTn>
                                  </p:par>
                                  <p:par>
                                    <p:cTn id="110" presetID="2" presetClass="entr" presetSubtype="8" fill="hold" grpId="0" nodeType="withEffect">
                                      <p:stCondLst>
                                        <p:cond delay="1750"/>
                                      </p:stCondLst>
                                      <p:childTnLst>
                                        <p:set>
                                          <p:cBhvr>
                                            <p:cTn id="111" dur="1" fill="hold">
                                              <p:stCondLst>
                                                <p:cond delay="0"/>
                                              </p:stCondLst>
                                            </p:cTn>
                                            <p:tgtEl>
                                              <p:spTgt spid="11"/>
                                            </p:tgtEl>
                                            <p:attrNameLst>
                                              <p:attrName>style.visibility</p:attrName>
                                            </p:attrNameLst>
                                          </p:cBhvr>
                                          <p:to>
                                            <p:strVal val="visible"/>
                                          </p:to>
                                        </p:set>
                                        <p:anim calcmode="lin" valueType="num">
                                          <p:cBhvr additive="base">
                                            <p:cTn id="112" dur="1000" fill="hold"/>
                                            <p:tgtEl>
                                              <p:spTgt spid="11"/>
                                            </p:tgtEl>
                                            <p:attrNameLst>
                                              <p:attrName>ppt_x</p:attrName>
                                            </p:attrNameLst>
                                          </p:cBhvr>
                                          <p:tavLst>
                                            <p:tav tm="0">
                                              <p:val>
                                                <p:strVal val="0-#ppt_w/2"/>
                                              </p:val>
                                            </p:tav>
                                            <p:tav tm="100000">
                                              <p:val>
                                                <p:strVal val="#ppt_x"/>
                                              </p:val>
                                            </p:tav>
                                          </p:tavLst>
                                        </p:anim>
                                        <p:anim calcmode="lin" valueType="num">
                                          <p:cBhvr additive="base">
                                            <p:cTn id="113" dur="1000" fill="hold"/>
                                            <p:tgtEl>
                                              <p:spTgt spid="11"/>
                                            </p:tgtEl>
                                            <p:attrNameLst>
                                              <p:attrName>ppt_y</p:attrName>
                                            </p:attrNameLst>
                                          </p:cBhvr>
                                          <p:tavLst>
                                            <p:tav tm="0">
                                              <p:val>
                                                <p:strVal val="#ppt_y"/>
                                              </p:val>
                                            </p:tav>
                                            <p:tav tm="100000">
                                              <p:val>
                                                <p:strVal val="#ppt_y"/>
                                              </p:val>
                                            </p:tav>
                                          </p:tavLst>
                                        </p:anim>
                                      </p:childTnLst>
                                    </p:cTn>
                                  </p:par>
                                  <p:par>
                                    <p:cTn id="114" presetID="2" presetClass="entr" presetSubtype="8" fill="hold" grpId="0" nodeType="withEffect">
                                      <p:stCondLst>
                                        <p:cond delay="1750"/>
                                      </p:stCondLst>
                                      <p:childTnLst>
                                        <p:set>
                                          <p:cBhvr>
                                            <p:cTn id="115" dur="1" fill="hold">
                                              <p:stCondLst>
                                                <p:cond delay="0"/>
                                              </p:stCondLst>
                                            </p:cTn>
                                            <p:tgtEl>
                                              <p:spTgt spid="12"/>
                                            </p:tgtEl>
                                            <p:attrNameLst>
                                              <p:attrName>style.visibility</p:attrName>
                                            </p:attrNameLst>
                                          </p:cBhvr>
                                          <p:to>
                                            <p:strVal val="visible"/>
                                          </p:to>
                                        </p:set>
                                        <p:anim calcmode="lin" valueType="num">
                                          <p:cBhvr additive="base">
                                            <p:cTn id="116" dur="1000" fill="hold"/>
                                            <p:tgtEl>
                                              <p:spTgt spid="12"/>
                                            </p:tgtEl>
                                            <p:attrNameLst>
                                              <p:attrName>ppt_x</p:attrName>
                                            </p:attrNameLst>
                                          </p:cBhvr>
                                          <p:tavLst>
                                            <p:tav tm="0">
                                              <p:val>
                                                <p:strVal val="0-#ppt_w/2"/>
                                              </p:val>
                                            </p:tav>
                                            <p:tav tm="100000">
                                              <p:val>
                                                <p:strVal val="#ppt_x"/>
                                              </p:val>
                                            </p:tav>
                                          </p:tavLst>
                                        </p:anim>
                                        <p:anim calcmode="lin" valueType="num">
                                          <p:cBhvr additive="base">
                                            <p:cTn id="117" dur="1000" fill="hold"/>
                                            <p:tgtEl>
                                              <p:spTgt spid="12"/>
                                            </p:tgtEl>
                                            <p:attrNameLst>
                                              <p:attrName>ppt_y</p:attrName>
                                            </p:attrNameLst>
                                          </p:cBhvr>
                                          <p:tavLst>
                                            <p:tav tm="0">
                                              <p:val>
                                                <p:strVal val="#ppt_y"/>
                                              </p:val>
                                            </p:tav>
                                            <p:tav tm="100000">
                                              <p:val>
                                                <p:strVal val="#ppt_y"/>
                                              </p:val>
                                            </p:tav>
                                          </p:tavLst>
                                        </p:anim>
                                      </p:childTnLst>
                                    </p:cTn>
                                  </p:par>
                                  <p:par>
                                    <p:cTn id="118" presetID="2" presetClass="entr" presetSubtype="8" fill="hold" grpId="0" nodeType="withEffect">
                                      <p:stCondLst>
                                        <p:cond delay="1750"/>
                                      </p:stCondLst>
                                      <p:childTnLst>
                                        <p:set>
                                          <p:cBhvr>
                                            <p:cTn id="119" dur="1" fill="hold">
                                              <p:stCondLst>
                                                <p:cond delay="0"/>
                                              </p:stCondLst>
                                            </p:cTn>
                                            <p:tgtEl>
                                              <p:spTgt spid="13"/>
                                            </p:tgtEl>
                                            <p:attrNameLst>
                                              <p:attrName>style.visibility</p:attrName>
                                            </p:attrNameLst>
                                          </p:cBhvr>
                                          <p:to>
                                            <p:strVal val="visible"/>
                                          </p:to>
                                        </p:set>
                                        <p:anim calcmode="lin" valueType="num">
                                          <p:cBhvr additive="base">
                                            <p:cTn id="120" dur="1000" fill="hold"/>
                                            <p:tgtEl>
                                              <p:spTgt spid="13"/>
                                            </p:tgtEl>
                                            <p:attrNameLst>
                                              <p:attrName>ppt_x</p:attrName>
                                            </p:attrNameLst>
                                          </p:cBhvr>
                                          <p:tavLst>
                                            <p:tav tm="0">
                                              <p:val>
                                                <p:strVal val="0-#ppt_w/2"/>
                                              </p:val>
                                            </p:tav>
                                            <p:tav tm="100000">
                                              <p:val>
                                                <p:strVal val="#ppt_x"/>
                                              </p:val>
                                            </p:tav>
                                          </p:tavLst>
                                        </p:anim>
                                        <p:anim calcmode="lin" valueType="num">
                                          <p:cBhvr additive="base">
                                            <p:cTn id="121" dur="1000" fill="hold"/>
                                            <p:tgtEl>
                                              <p:spTgt spid="13"/>
                                            </p:tgtEl>
                                            <p:attrNameLst>
                                              <p:attrName>ppt_y</p:attrName>
                                            </p:attrNameLst>
                                          </p:cBhvr>
                                          <p:tavLst>
                                            <p:tav tm="0">
                                              <p:val>
                                                <p:strVal val="#ppt_y"/>
                                              </p:val>
                                            </p:tav>
                                            <p:tav tm="100000">
                                              <p:val>
                                                <p:strVal val="#ppt_y"/>
                                              </p:val>
                                            </p:tav>
                                          </p:tavLst>
                                        </p:anim>
                                      </p:childTnLst>
                                    </p:cTn>
                                  </p:par>
                                  <p:par>
                                    <p:cTn id="122" presetID="2" presetClass="entr" presetSubtype="8" fill="hold" grpId="0" nodeType="withEffect">
                                      <p:stCondLst>
                                        <p:cond delay="1750"/>
                                      </p:stCondLst>
                                      <p:childTnLst>
                                        <p:set>
                                          <p:cBhvr>
                                            <p:cTn id="123" dur="1" fill="hold">
                                              <p:stCondLst>
                                                <p:cond delay="0"/>
                                              </p:stCondLst>
                                            </p:cTn>
                                            <p:tgtEl>
                                              <p:spTgt spid="14"/>
                                            </p:tgtEl>
                                            <p:attrNameLst>
                                              <p:attrName>style.visibility</p:attrName>
                                            </p:attrNameLst>
                                          </p:cBhvr>
                                          <p:to>
                                            <p:strVal val="visible"/>
                                          </p:to>
                                        </p:set>
                                        <p:anim calcmode="lin" valueType="num">
                                          <p:cBhvr additive="base">
                                            <p:cTn id="124" dur="1000" fill="hold"/>
                                            <p:tgtEl>
                                              <p:spTgt spid="14"/>
                                            </p:tgtEl>
                                            <p:attrNameLst>
                                              <p:attrName>ppt_x</p:attrName>
                                            </p:attrNameLst>
                                          </p:cBhvr>
                                          <p:tavLst>
                                            <p:tav tm="0">
                                              <p:val>
                                                <p:strVal val="0-#ppt_w/2"/>
                                              </p:val>
                                            </p:tav>
                                            <p:tav tm="100000">
                                              <p:val>
                                                <p:strVal val="#ppt_x"/>
                                              </p:val>
                                            </p:tav>
                                          </p:tavLst>
                                        </p:anim>
                                        <p:anim calcmode="lin" valueType="num">
                                          <p:cBhvr additive="base">
                                            <p:cTn id="125" dur="1000" fill="hold"/>
                                            <p:tgtEl>
                                              <p:spTgt spid="14"/>
                                            </p:tgtEl>
                                            <p:attrNameLst>
                                              <p:attrName>ppt_y</p:attrName>
                                            </p:attrNameLst>
                                          </p:cBhvr>
                                          <p:tavLst>
                                            <p:tav tm="0">
                                              <p:val>
                                                <p:strVal val="#ppt_y"/>
                                              </p:val>
                                            </p:tav>
                                            <p:tav tm="100000">
                                              <p:val>
                                                <p:strVal val="#ppt_y"/>
                                              </p:val>
                                            </p:tav>
                                          </p:tavLst>
                                        </p:anim>
                                      </p:childTnLst>
                                    </p:cTn>
                                  </p:par>
                                  <p:par>
                                    <p:cTn id="126" presetID="2" presetClass="entr" presetSubtype="2" fill="hold" grpId="0" nodeType="withEffect">
                                      <p:stCondLst>
                                        <p:cond delay="1750"/>
                                      </p:stCondLst>
                                      <p:childTnLst>
                                        <p:set>
                                          <p:cBhvr>
                                            <p:cTn id="127" dur="1" fill="hold">
                                              <p:stCondLst>
                                                <p:cond delay="0"/>
                                              </p:stCondLst>
                                            </p:cTn>
                                            <p:tgtEl>
                                              <p:spTgt spid="7"/>
                                            </p:tgtEl>
                                            <p:attrNameLst>
                                              <p:attrName>style.visibility</p:attrName>
                                            </p:attrNameLst>
                                          </p:cBhvr>
                                          <p:to>
                                            <p:strVal val="visible"/>
                                          </p:to>
                                        </p:set>
                                        <p:anim calcmode="lin" valueType="num">
                                          <p:cBhvr additive="base">
                                            <p:cTn id="128" dur="1000" fill="hold"/>
                                            <p:tgtEl>
                                              <p:spTgt spid="7"/>
                                            </p:tgtEl>
                                            <p:attrNameLst>
                                              <p:attrName>ppt_x</p:attrName>
                                            </p:attrNameLst>
                                          </p:cBhvr>
                                          <p:tavLst>
                                            <p:tav tm="0">
                                              <p:val>
                                                <p:strVal val="1+#ppt_w/2"/>
                                              </p:val>
                                            </p:tav>
                                            <p:tav tm="100000">
                                              <p:val>
                                                <p:strVal val="#ppt_x"/>
                                              </p:val>
                                            </p:tav>
                                          </p:tavLst>
                                        </p:anim>
                                        <p:anim calcmode="lin" valueType="num">
                                          <p:cBhvr additive="base">
                                            <p:cTn id="129" dur="1000" fill="hold"/>
                                            <p:tgtEl>
                                              <p:spTgt spid="7"/>
                                            </p:tgtEl>
                                            <p:attrNameLst>
                                              <p:attrName>ppt_y</p:attrName>
                                            </p:attrNameLst>
                                          </p:cBhvr>
                                          <p:tavLst>
                                            <p:tav tm="0">
                                              <p:val>
                                                <p:strVal val="#ppt_y"/>
                                              </p:val>
                                            </p:tav>
                                            <p:tav tm="100000">
                                              <p:val>
                                                <p:strVal val="#ppt_y"/>
                                              </p:val>
                                            </p:tav>
                                          </p:tavLst>
                                        </p:anim>
                                      </p:childTnLst>
                                    </p:cTn>
                                  </p:par>
                                  <p:par>
                                    <p:cTn id="130" presetID="2" presetClass="entr" presetSubtype="2" fill="hold" grpId="0" nodeType="withEffect">
                                      <p:stCondLst>
                                        <p:cond delay="1750"/>
                                      </p:stCondLst>
                                      <p:childTnLst>
                                        <p:set>
                                          <p:cBhvr>
                                            <p:cTn id="131" dur="1" fill="hold">
                                              <p:stCondLst>
                                                <p:cond delay="0"/>
                                              </p:stCondLst>
                                            </p:cTn>
                                            <p:tgtEl>
                                              <p:spTgt spid="8"/>
                                            </p:tgtEl>
                                            <p:attrNameLst>
                                              <p:attrName>style.visibility</p:attrName>
                                            </p:attrNameLst>
                                          </p:cBhvr>
                                          <p:to>
                                            <p:strVal val="visible"/>
                                          </p:to>
                                        </p:set>
                                        <p:anim calcmode="lin" valueType="num">
                                          <p:cBhvr additive="base">
                                            <p:cTn id="132" dur="1000" fill="hold"/>
                                            <p:tgtEl>
                                              <p:spTgt spid="8"/>
                                            </p:tgtEl>
                                            <p:attrNameLst>
                                              <p:attrName>ppt_x</p:attrName>
                                            </p:attrNameLst>
                                          </p:cBhvr>
                                          <p:tavLst>
                                            <p:tav tm="0">
                                              <p:val>
                                                <p:strVal val="1+#ppt_w/2"/>
                                              </p:val>
                                            </p:tav>
                                            <p:tav tm="100000">
                                              <p:val>
                                                <p:strVal val="#ppt_x"/>
                                              </p:val>
                                            </p:tav>
                                          </p:tavLst>
                                        </p:anim>
                                        <p:anim calcmode="lin" valueType="num">
                                          <p:cBhvr additive="base">
                                            <p:cTn id="133" dur="1000" fill="hold"/>
                                            <p:tgtEl>
                                              <p:spTgt spid="8"/>
                                            </p:tgtEl>
                                            <p:attrNameLst>
                                              <p:attrName>ppt_y</p:attrName>
                                            </p:attrNameLst>
                                          </p:cBhvr>
                                          <p:tavLst>
                                            <p:tav tm="0">
                                              <p:val>
                                                <p:strVal val="#ppt_y"/>
                                              </p:val>
                                            </p:tav>
                                            <p:tav tm="100000">
                                              <p:val>
                                                <p:strVal val="#ppt_y"/>
                                              </p:val>
                                            </p:tav>
                                          </p:tavLst>
                                        </p:anim>
                                      </p:childTnLst>
                                    </p:cTn>
                                  </p:par>
                                  <p:par>
                                    <p:cTn id="134" presetID="2" presetClass="entr" presetSubtype="2" fill="hold" grpId="0" nodeType="withEffect">
                                      <p:stCondLst>
                                        <p:cond delay="1750"/>
                                      </p:stCondLst>
                                      <p:childTnLst>
                                        <p:set>
                                          <p:cBhvr>
                                            <p:cTn id="135" dur="1" fill="hold">
                                              <p:stCondLst>
                                                <p:cond delay="0"/>
                                              </p:stCondLst>
                                            </p:cTn>
                                            <p:tgtEl>
                                              <p:spTgt spid="9"/>
                                            </p:tgtEl>
                                            <p:attrNameLst>
                                              <p:attrName>style.visibility</p:attrName>
                                            </p:attrNameLst>
                                          </p:cBhvr>
                                          <p:to>
                                            <p:strVal val="visible"/>
                                          </p:to>
                                        </p:set>
                                        <p:anim calcmode="lin" valueType="num">
                                          <p:cBhvr additive="base">
                                            <p:cTn id="136" dur="1000" fill="hold"/>
                                            <p:tgtEl>
                                              <p:spTgt spid="9"/>
                                            </p:tgtEl>
                                            <p:attrNameLst>
                                              <p:attrName>ppt_x</p:attrName>
                                            </p:attrNameLst>
                                          </p:cBhvr>
                                          <p:tavLst>
                                            <p:tav tm="0">
                                              <p:val>
                                                <p:strVal val="1+#ppt_w/2"/>
                                              </p:val>
                                            </p:tav>
                                            <p:tav tm="100000">
                                              <p:val>
                                                <p:strVal val="#ppt_x"/>
                                              </p:val>
                                            </p:tav>
                                          </p:tavLst>
                                        </p:anim>
                                        <p:anim calcmode="lin" valueType="num">
                                          <p:cBhvr additive="base">
                                            <p:cTn id="137" dur="1000" fill="hold"/>
                                            <p:tgtEl>
                                              <p:spTgt spid="9"/>
                                            </p:tgtEl>
                                            <p:attrNameLst>
                                              <p:attrName>ppt_y</p:attrName>
                                            </p:attrNameLst>
                                          </p:cBhvr>
                                          <p:tavLst>
                                            <p:tav tm="0">
                                              <p:val>
                                                <p:strVal val="#ppt_y"/>
                                              </p:val>
                                            </p:tav>
                                            <p:tav tm="100000">
                                              <p:val>
                                                <p:strVal val="#ppt_y"/>
                                              </p:val>
                                            </p:tav>
                                          </p:tavLst>
                                        </p:anim>
                                      </p:childTnLst>
                                    </p:cTn>
                                  </p:par>
                                  <p:par>
                                    <p:cTn id="138" presetID="2" presetClass="entr" presetSubtype="2" fill="hold" grpId="0" nodeType="withEffect">
                                      <p:stCondLst>
                                        <p:cond delay="1750"/>
                                      </p:stCondLst>
                                      <p:childTnLst>
                                        <p:set>
                                          <p:cBhvr>
                                            <p:cTn id="139" dur="1" fill="hold">
                                              <p:stCondLst>
                                                <p:cond delay="0"/>
                                              </p:stCondLst>
                                            </p:cTn>
                                            <p:tgtEl>
                                              <p:spTgt spid="10"/>
                                            </p:tgtEl>
                                            <p:attrNameLst>
                                              <p:attrName>style.visibility</p:attrName>
                                            </p:attrNameLst>
                                          </p:cBhvr>
                                          <p:to>
                                            <p:strVal val="visible"/>
                                          </p:to>
                                        </p:set>
                                        <p:anim calcmode="lin" valueType="num">
                                          <p:cBhvr additive="base">
                                            <p:cTn id="140" dur="1000" fill="hold"/>
                                            <p:tgtEl>
                                              <p:spTgt spid="10"/>
                                            </p:tgtEl>
                                            <p:attrNameLst>
                                              <p:attrName>ppt_x</p:attrName>
                                            </p:attrNameLst>
                                          </p:cBhvr>
                                          <p:tavLst>
                                            <p:tav tm="0">
                                              <p:val>
                                                <p:strVal val="1+#ppt_w/2"/>
                                              </p:val>
                                            </p:tav>
                                            <p:tav tm="100000">
                                              <p:val>
                                                <p:strVal val="#ppt_x"/>
                                              </p:val>
                                            </p:tav>
                                          </p:tavLst>
                                        </p:anim>
                                        <p:anim calcmode="lin" valueType="num">
                                          <p:cBhvr additive="base">
                                            <p:cTn id="141" dur="1000" fill="hold"/>
                                            <p:tgtEl>
                                              <p:spTgt spid="10"/>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p:bldP spid="8" grpId="0"/>
          <p:bldP spid="9" grpId="0"/>
          <p:bldP spid="10" grpId="0"/>
          <p:bldP spid="11" grpId="0"/>
          <p:bldP spid="12" grpId="0"/>
          <p:bldP spid="13" grpId="0"/>
          <p:bldP spid="14" grpId="0"/>
          <p:bldP spid="39" grpId="0" animBg="1"/>
          <p:bldP spid="43" grpId="0" animBg="1"/>
          <p:bldP spid="44" grpId="0" animBg="1"/>
          <p:bldP spid="45" grpId="0" animBg="1"/>
          <p:bldP spid="46" grpId="0" animBg="1"/>
          <p:bldP spid="47" grpId="0" animBg="1"/>
          <p:bldP spid="48" grpId="0" animBg="1"/>
          <p:bldP spid="49" grpId="0" animBg="1"/>
          <p:bldP spid="50" grpId="0" animBg="1"/>
          <p:bldP spid="93" grpId="0" animBg="1"/>
          <p:bldP spid="94" grpId="0" animBg="1"/>
          <p:bldP spid="95" grpId="0" animBg="1"/>
          <p:bldP spid="96" grpId="0" animBg="1"/>
          <p:bldP spid="97" grpId="0" animBg="1"/>
          <p:bldP spid="98" grpId="0" animBg="1"/>
          <p:bldP spid="99" grpId="0" animBg="1"/>
          <p:bldP spid="100" grpId="0" animBg="1"/>
        </p:bldLst>
      </p:timing>
    </mc:Fallback>
  </mc:AlternateContent>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3314" name="Picture 2" descr="مكتبة ابحاث المحاسبة والادارة والاقتصاد - عرب ويب سوفت">
            <a:extLst>
              <a:ext uri="{FF2B5EF4-FFF2-40B4-BE49-F238E27FC236}">
                <a16:creationId xmlns:a16="http://schemas.microsoft.com/office/drawing/2014/main" id="{6B5ABB0C-E83B-49DA-A202-44BF533607FA}"/>
              </a:ext>
            </a:extLst>
          </p:cNvPr>
          <p:cNvPicPr>
            <a:picLocks noChangeAspect="1" noChangeArrowheads="1"/>
          </p:cNvPicPr>
          <p:nvPr/>
        </p:nvPicPr>
        <p:blipFill>
          <a:blip r:embed="rId2">
            <a:alphaModFix amt="20000"/>
            <a:extLst>
              <a:ext uri="{28A0092B-C50C-407E-A947-70E740481C1C}">
                <a14:useLocalDpi xmlns:a14="http://schemas.microsoft.com/office/drawing/2010/main" val="0"/>
              </a:ext>
            </a:extLst>
          </a:blip>
          <a:srcRect/>
          <a:stretch>
            <a:fillRect/>
          </a:stretch>
        </p:blipFill>
        <p:spPr bwMode="auto">
          <a:xfrm>
            <a:off x="0" y="0"/>
            <a:ext cx="12192000" cy="6858000"/>
          </a:xfrm>
          <a:prstGeom prst="rect">
            <a:avLst/>
          </a:prstGeom>
          <a:noFill/>
          <a:extLst>
            <a:ext uri="{909E8E84-426E-40DD-AFC4-6F175D3DCCD1}">
              <a14:hiddenFill xmlns:a14="http://schemas.microsoft.com/office/drawing/2010/main">
                <a:solidFill>
                  <a:srgbClr val="FFFFFF"/>
                </a:solidFill>
              </a14:hiddenFill>
            </a:ext>
          </a:extLst>
        </p:spPr>
      </p:pic>
      <p:grpSp>
        <p:nvGrpSpPr>
          <p:cNvPr id="4" name="Group 3"/>
          <p:cNvGrpSpPr/>
          <p:nvPr/>
        </p:nvGrpSpPr>
        <p:grpSpPr>
          <a:xfrm>
            <a:off x="6888957" y="2359025"/>
            <a:ext cx="1803400" cy="3516312"/>
            <a:chOff x="6769101" y="2359025"/>
            <a:chExt cx="1803400" cy="3516312"/>
          </a:xfrm>
        </p:grpSpPr>
        <p:sp>
          <p:nvSpPr>
            <p:cNvPr id="11" name="Freeform 9"/>
            <p:cNvSpPr>
              <a:spLocks/>
            </p:cNvSpPr>
            <p:nvPr/>
          </p:nvSpPr>
          <p:spPr bwMode="auto">
            <a:xfrm>
              <a:off x="6769101" y="2359025"/>
              <a:ext cx="1803400" cy="3516312"/>
            </a:xfrm>
            <a:custGeom>
              <a:avLst/>
              <a:gdLst>
                <a:gd name="T0" fmla="*/ 438 w 474"/>
                <a:gd name="T1" fmla="*/ 562 h 923"/>
                <a:gd name="T2" fmla="*/ 439 w 474"/>
                <a:gd name="T3" fmla="*/ 0 h 923"/>
                <a:gd name="T4" fmla="*/ 237 w 474"/>
                <a:gd name="T5" fmla="*/ 113 h 923"/>
                <a:gd name="T6" fmla="*/ 113 w 474"/>
                <a:gd name="T7" fmla="*/ 78 h 923"/>
                <a:gd name="T8" fmla="*/ 64 w 474"/>
                <a:gd name="T9" fmla="*/ 49 h 923"/>
                <a:gd name="T10" fmla="*/ 35 w 474"/>
                <a:gd name="T11" fmla="*/ 562 h 923"/>
                <a:gd name="T12" fmla="*/ 0 w 474"/>
                <a:gd name="T13" fmla="*/ 686 h 923"/>
                <a:gd name="T14" fmla="*/ 237 w 474"/>
                <a:gd name="T15" fmla="*/ 923 h 923"/>
                <a:gd name="T16" fmla="*/ 474 w 474"/>
                <a:gd name="T17" fmla="*/ 686 h 923"/>
                <a:gd name="T18" fmla="*/ 438 w 474"/>
                <a:gd name="T19" fmla="*/ 562 h 92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474" h="923">
                  <a:moveTo>
                    <a:pt x="438" y="562"/>
                  </a:moveTo>
                  <a:cubicBezTo>
                    <a:pt x="292" y="322"/>
                    <a:pt x="292" y="239"/>
                    <a:pt x="439" y="0"/>
                  </a:cubicBezTo>
                  <a:cubicBezTo>
                    <a:pt x="397" y="68"/>
                    <a:pt x="322" y="113"/>
                    <a:pt x="237" y="113"/>
                  </a:cubicBezTo>
                  <a:cubicBezTo>
                    <a:pt x="191" y="113"/>
                    <a:pt x="149" y="100"/>
                    <a:pt x="113" y="78"/>
                  </a:cubicBezTo>
                  <a:cubicBezTo>
                    <a:pt x="96" y="67"/>
                    <a:pt x="79" y="58"/>
                    <a:pt x="64" y="49"/>
                  </a:cubicBezTo>
                  <a:cubicBezTo>
                    <a:pt x="181" y="252"/>
                    <a:pt x="171" y="339"/>
                    <a:pt x="35" y="562"/>
                  </a:cubicBezTo>
                  <a:cubicBezTo>
                    <a:pt x="13" y="598"/>
                    <a:pt x="0" y="641"/>
                    <a:pt x="0" y="686"/>
                  </a:cubicBezTo>
                  <a:cubicBezTo>
                    <a:pt x="0" y="817"/>
                    <a:pt x="106" y="923"/>
                    <a:pt x="237" y="923"/>
                  </a:cubicBezTo>
                  <a:cubicBezTo>
                    <a:pt x="368" y="923"/>
                    <a:pt x="474" y="817"/>
                    <a:pt x="474" y="686"/>
                  </a:cubicBezTo>
                  <a:cubicBezTo>
                    <a:pt x="474" y="641"/>
                    <a:pt x="461" y="598"/>
                    <a:pt x="438" y="562"/>
                  </a:cubicBezTo>
                  <a:close/>
                </a:path>
              </a:pathLst>
            </a:custGeom>
            <a:solidFill>
              <a:schemeClr val="accent3"/>
            </a:solidFill>
            <a:ln>
              <a:noFill/>
            </a:ln>
          </p:spPr>
          <p:txBody>
            <a:bodyPr vert="horz" wrap="square" lIns="91440" tIns="45720" rIns="91440" bIns="45720" numCol="1" anchor="t" anchorCtr="0" compatLnSpc="1">
              <a:prstTxWarp prst="textNoShape">
                <a:avLst/>
              </a:prstTxWarp>
            </a:bodyPr>
            <a:lstStyle/>
            <a:p>
              <a:endParaRPr lang="ru-RU"/>
            </a:p>
          </p:txBody>
        </p:sp>
        <p:sp>
          <p:nvSpPr>
            <p:cNvPr id="12" name="Oval 10"/>
            <p:cNvSpPr>
              <a:spLocks noChangeArrowheads="1"/>
            </p:cNvSpPr>
            <p:nvPr/>
          </p:nvSpPr>
          <p:spPr bwMode="auto">
            <a:xfrm>
              <a:off x="6908801" y="4210050"/>
              <a:ext cx="1522413" cy="1524000"/>
            </a:xfrm>
            <a:prstGeom prst="ellipse">
              <a:avLst/>
            </a:prstGeom>
            <a:solidFill>
              <a:schemeClr val="bg2"/>
            </a:solidFill>
            <a:ln>
              <a:noFill/>
            </a:ln>
          </p:spPr>
          <p:txBody>
            <a:bodyPr vert="horz" wrap="square" lIns="91440" tIns="45720" rIns="91440" bIns="45720" numCol="1" anchor="t" anchorCtr="0" compatLnSpc="1">
              <a:prstTxWarp prst="textNoShape">
                <a:avLst/>
              </a:prstTxWarp>
            </a:bodyPr>
            <a:lstStyle/>
            <a:p>
              <a:endParaRPr lang="ru-RU"/>
            </a:p>
          </p:txBody>
        </p:sp>
      </p:grpSp>
      <p:grpSp>
        <p:nvGrpSpPr>
          <p:cNvPr id="2" name="Group 1"/>
          <p:cNvGrpSpPr/>
          <p:nvPr/>
        </p:nvGrpSpPr>
        <p:grpSpPr>
          <a:xfrm>
            <a:off x="3737769" y="984250"/>
            <a:ext cx="1803400" cy="3516312"/>
            <a:chOff x="3617913" y="984250"/>
            <a:chExt cx="1803400" cy="3516312"/>
          </a:xfrm>
        </p:grpSpPr>
        <p:sp>
          <p:nvSpPr>
            <p:cNvPr id="9" name="Freeform 7"/>
            <p:cNvSpPr>
              <a:spLocks/>
            </p:cNvSpPr>
            <p:nvPr/>
          </p:nvSpPr>
          <p:spPr bwMode="auto">
            <a:xfrm>
              <a:off x="3617913" y="984250"/>
              <a:ext cx="1803400" cy="3516312"/>
            </a:xfrm>
            <a:custGeom>
              <a:avLst/>
              <a:gdLst>
                <a:gd name="T0" fmla="*/ 36 w 474"/>
                <a:gd name="T1" fmla="*/ 923 h 923"/>
                <a:gd name="T2" fmla="*/ 237 w 474"/>
                <a:gd name="T3" fmla="*/ 810 h 923"/>
                <a:gd name="T4" fmla="*/ 362 w 474"/>
                <a:gd name="T5" fmla="*/ 845 h 923"/>
                <a:gd name="T6" fmla="*/ 410 w 474"/>
                <a:gd name="T7" fmla="*/ 874 h 923"/>
                <a:gd name="T8" fmla="*/ 439 w 474"/>
                <a:gd name="T9" fmla="*/ 361 h 923"/>
                <a:gd name="T10" fmla="*/ 474 w 474"/>
                <a:gd name="T11" fmla="*/ 237 h 923"/>
                <a:gd name="T12" fmla="*/ 237 w 474"/>
                <a:gd name="T13" fmla="*/ 0 h 923"/>
                <a:gd name="T14" fmla="*/ 0 w 474"/>
                <a:gd name="T15" fmla="*/ 237 h 923"/>
                <a:gd name="T16" fmla="*/ 35 w 474"/>
                <a:gd name="T17" fmla="*/ 361 h 923"/>
                <a:gd name="T18" fmla="*/ 36 w 474"/>
                <a:gd name="T19" fmla="*/ 923 h 92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474" h="923">
                  <a:moveTo>
                    <a:pt x="36" y="923"/>
                  </a:moveTo>
                  <a:cubicBezTo>
                    <a:pt x="77" y="855"/>
                    <a:pt x="152" y="810"/>
                    <a:pt x="237" y="810"/>
                  </a:cubicBezTo>
                  <a:cubicBezTo>
                    <a:pt x="283" y="810"/>
                    <a:pt x="325" y="823"/>
                    <a:pt x="362" y="845"/>
                  </a:cubicBezTo>
                  <a:cubicBezTo>
                    <a:pt x="379" y="856"/>
                    <a:pt x="395" y="865"/>
                    <a:pt x="410" y="874"/>
                  </a:cubicBezTo>
                  <a:cubicBezTo>
                    <a:pt x="293" y="671"/>
                    <a:pt x="303" y="583"/>
                    <a:pt x="439" y="361"/>
                  </a:cubicBezTo>
                  <a:cubicBezTo>
                    <a:pt x="461" y="325"/>
                    <a:pt x="474" y="282"/>
                    <a:pt x="474" y="237"/>
                  </a:cubicBezTo>
                  <a:cubicBezTo>
                    <a:pt x="474" y="106"/>
                    <a:pt x="368" y="0"/>
                    <a:pt x="237" y="0"/>
                  </a:cubicBezTo>
                  <a:cubicBezTo>
                    <a:pt x="106" y="0"/>
                    <a:pt x="0" y="106"/>
                    <a:pt x="0" y="237"/>
                  </a:cubicBezTo>
                  <a:cubicBezTo>
                    <a:pt x="0" y="282"/>
                    <a:pt x="13" y="325"/>
                    <a:pt x="35" y="361"/>
                  </a:cubicBezTo>
                  <a:cubicBezTo>
                    <a:pt x="182" y="600"/>
                    <a:pt x="182" y="683"/>
                    <a:pt x="36" y="923"/>
                  </a:cubicBezTo>
                  <a:close/>
                </a:path>
              </a:pathLst>
            </a:custGeom>
            <a:solidFill>
              <a:schemeClr val="accent1"/>
            </a:solidFill>
            <a:ln>
              <a:noFill/>
            </a:ln>
          </p:spPr>
          <p:txBody>
            <a:bodyPr vert="horz" wrap="square" lIns="91440" tIns="45720" rIns="91440" bIns="45720" numCol="1" anchor="t" anchorCtr="0" compatLnSpc="1">
              <a:prstTxWarp prst="textNoShape">
                <a:avLst/>
              </a:prstTxWarp>
            </a:bodyPr>
            <a:lstStyle/>
            <a:p>
              <a:endParaRPr lang="ru-RU"/>
            </a:p>
          </p:txBody>
        </p:sp>
        <p:sp>
          <p:nvSpPr>
            <p:cNvPr id="13" name="Oval 11"/>
            <p:cNvSpPr>
              <a:spLocks noChangeArrowheads="1"/>
            </p:cNvSpPr>
            <p:nvPr/>
          </p:nvSpPr>
          <p:spPr bwMode="auto">
            <a:xfrm>
              <a:off x="3757613" y="1125538"/>
              <a:ext cx="1522413" cy="1524000"/>
            </a:xfrm>
            <a:prstGeom prst="ellipse">
              <a:avLst/>
            </a:prstGeom>
            <a:solidFill>
              <a:schemeClr val="bg2"/>
            </a:solidFill>
            <a:ln>
              <a:noFill/>
            </a:ln>
          </p:spPr>
          <p:txBody>
            <a:bodyPr vert="horz" wrap="square" lIns="91440" tIns="45720" rIns="91440" bIns="45720" numCol="1" anchor="t" anchorCtr="0" compatLnSpc="1">
              <a:prstTxWarp prst="textNoShape">
                <a:avLst/>
              </a:prstTxWarp>
            </a:bodyPr>
            <a:lstStyle/>
            <a:p>
              <a:endParaRPr lang="ru-RU"/>
            </a:p>
          </p:txBody>
        </p:sp>
      </p:grpSp>
      <p:grpSp>
        <p:nvGrpSpPr>
          <p:cNvPr id="5" name="Group 4"/>
          <p:cNvGrpSpPr/>
          <p:nvPr/>
        </p:nvGrpSpPr>
        <p:grpSpPr>
          <a:xfrm>
            <a:off x="3737769" y="4070350"/>
            <a:ext cx="3579813" cy="1804987"/>
            <a:chOff x="3617913" y="4070350"/>
            <a:chExt cx="3579813" cy="1804987"/>
          </a:xfrm>
        </p:grpSpPr>
        <p:sp>
          <p:nvSpPr>
            <p:cNvPr id="10" name="Freeform 8"/>
            <p:cNvSpPr>
              <a:spLocks/>
            </p:cNvSpPr>
            <p:nvPr/>
          </p:nvSpPr>
          <p:spPr bwMode="auto">
            <a:xfrm>
              <a:off x="3617913" y="4070350"/>
              <a:ext cx="3579813" cy="1804987"/>
            </a:xfrm>
            <a:custGeom>
              <a:avLst/>
              <a:gdLst>
                <a:gd name="T0" fmla="*/ 828 w 941"/>
                <a:gd name="T1" fmla="*/ 237 h 474"/>
                <a:gd name="T2" fmla="*/ 863 w 941"/>
                <a:gd name="T3" fmla="*/ 113 h 474"/>
                <a:gd name="T4" fmla="*/ 892 w 941"/>
                <a:gd name="T5" fmla="*/ 64 h 474"/>
                <a:gd name="T6" fmla="*/ 362 w 941"/>
                <a:gd name="T7" fmla="*/ 35 h 474"/>
                <a:gd name="T8" fmla="*/ 237 w 941"/>
                <a:gd name="T9" fmla="*/ 0 h 474"/>
                <a:gd name="T10" fmla="*/ 0 w 941"/>
                <a:gd name="T11" fmla="*/ 237 h 474"/>
                <a:gd name="T12" fmla="*/ 237 w 941"/>
                <a:gd name="T13" fmla="*/ 474 h 474"/>
                <a:gd name="T14" fmla="*/ 361 w 941"/>
                <a:gd name="T15" fmla="*/ 439 h 474"/>
                <a:gd name="T16" fmla="*/ 941 w 941"/>
                <a:gd name="T17" fmla="*/ 439 h 474"/>
                <a:gd name="T18" fmla="*/ 828 w 941"/>
                <a:gd name="T19" fmla="*/ 237 h 47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941" h="474">
                  <a:moveTo>
                    <a:pt x="828" y="237"/>
                  </a:moveTo>
                  <a:cubicBezTo>
                    <a:pt x="828" y="192"/>
                    <a:pt x="841" y="149"/>
                    <a:pt x="863" y="113"/>
                  </a:cubicBezTo>
                  <a:cubicBezTo>
                    <a:pt x="873" y="96"/>
                    <a:pt x="883" y="80"/>
                    <a:pt x="892" y="64"/>
                  </a:cubicBezTo>
                  <a:cubicBezTo>
                    <a:pt x="681" y="186"/>
                    <a:pt x="591" y="176"/>
                    <a:pt x="362" y="35"/>
                  </a:cubicBezTo>
                  <a:cubicBezTo>
                    <a:pt x="325" y="13"/>
                    <a:pt x="283" y="0"/>
                    <a:pt x="237" y="0"/>
                  </a:cubicBezTo>
                  <a:cubicBezTo>
                    <a:pt x="106" y="0"/>
                    <a:pt x="0" y="106"/>
                    <a:pt x="0" y="237"/>
                  </a:cubicBezTo>
                  <a:cubicBezTo>
                    <a:pt x="0" y="368"/>
                    <a:pt x="106" y="474"/>
                    <a:pt x="237" y="474"/>
                  </a:cubicBezTo>
                  <a:cubicBezTo>
                    <a:pt x="283" y="474"/>
                    <a:pt x="325" y="461"/>
                    <a:pt x="361" y="439"/>
                  </a:cubicBezTo>
                  <a:cubicBezTo>
                    <a:pt x="608" y="288"/>
                    <a:pt x="694" y="288"/>
                    <a:pt x="941" y="439"/>
                  </a:cubicBezTo>
                  <a:cubicBezTo>
                    <a:pt x="873" y="397"/>
                    <a:pt x="828" y="322"/>
                    <a:pt x="828" y="237"/>
                  </a:cubicBezTo>
                  <a:close/>
                </a:path>
              </a:pathLst>
            </a:custGeom>
            <a:solidFill>
              <a:schemeClr val="accent4"/>
            </a:solidFill>
            <a:ln>
              <a:noFill/>
            </a:ln>
          </p:spPr>
          <p:txBody>
            <a:bodyPr vert="horz" wrap="square" lIns="91440" tIns="45720" rIns="91440" bIns="45720" numCol="1" anchor="t" anchorCtr="0" compatLnSpc="1">
              <a:prstTxWarp prst="textNoShape">
                <a:avLst/>
              </a:prstTxWarp>
            </a:bodyPr>
            <a:lstStyle/>
            <a:p>
              <a:endParaRPr lang="ru-RU"/>
            </a:p>
          </p:txBody>
        </p:sp>
        <p:sp>
          <p:nvSpPr>
            <p:cNvPr id="14" name="Oval 12"/>
            <p:cNvSpPr>
              <a:spLocks noChangeArrowheads="1"/>
            </p:cNvSpPr>
            <p:nvPr/>
          </p:nvSpPr>
          <p:spPr bwMode="auto">
            <a:xfrm>
              <a:off x="3757613" y="4210050"/>
              <a:ext cx="1522413" cy="1524000"/>
            </a:xfrm>
            <a:prstGeom prst="ellipse">
              <a:avLst/>
            </a:prstGeom>
            <a:solidFill>
              <a:schemeClr val="bg2"/>
            </a:solidFill>
            <a:ln>
              <a:noFill/>
            </a:ln>
          </p:spPr>
          <p:txBody>
            <a:bodyPr vert="horz" wrap="square" lIns="91440" tIns="45720" rIns="91440" bIns="45720" numCol="1" anchor="t" anchorCtr="0" compatLnSpc="1">
              <a:prstTxWarp prst="textNoShape">
                <a:avLst/>
              </a:prstTxWarp>
            </a:bodyPr>
            <a:lstStyle/>
            <a:p>
              <a:endParaRPr lang="ru-RU"/>
            </a:p>
          </p:txBody>
        </p:sp>
      </p:grpSp>
      <p:grpSp>
        <p:nvGrpSpPr>
          <p:cNvPr id="3" name="Group 2"/>
          <p:cNvGrpSpPr/>
          <p:nvPr/>
        </p:nvGrpSpPr>
        <p:grpSpPr>
          <a:xfrm>
            <a:off x="5114132" y="984250"/>
            <a:ext cx="3578225" cy="1804987"/>
            <a:chOff x="4994276" y="984250"/>
            <a:chExt cx="3578225" cy="1804987"/>
          </a:xfrm>
        </p:grpSpPr>
        <p:sp>
          <p:nvSpPr>
            <p:cNvPr id="8" name="Freeform 6"/>
            <p:cNvSpPr>
              <a:spLocks/>
            </p:cNvSpPr>
            <p:nvPr/>
          </p:nvSpPr>
          <p:spPr bwMode="auto">
            <a:xfrm>
              <a:off x="4994276" y="984250"/>
              <a:ext cx="3578225" cy="1804987"/>
            </a:xfrm>
            <a:custGeom>
              <a:avLst/>
              <a:gdLst>
                <a:gd name="T0" fmla="*/ 703 w 940"/>
                <a:gd name="T1" fmla="*/ 0 h 474"/>
                <a:gd name="T2" fmla="*/ 578 w 940"/>
                <a:gd name="T3" fmla="*/ 35 h 474"/>
                <a:gd name="T4" fmla="*/ 0 w 940"/>
                <a:gd name="T5" fmla="*/ 35 h 474"/>
                <a:gd name="T6" fmla="*/ 112 w 940"/>
                <a:gd name="T7" fmla="*/ 237 h 474"/>
                <a:gd name="T8" fmla="*/ 77 w 940"/>
                <a:gd name="T9" fmla="*/ 361 h 474"/>
                <a:gd name="T10" fmla="*/ 48 w 940"/>
                <a:gd name="T11" fmla="*/ 410 h 474"/>
                <a:gd name="T12" fmla="*/ 579 w 940"/>
                <a:gd name="T13" fmla="*/ 439 h 474"/>
                <a:gd name="T14" fmla="*/ 703 w 940"/>
                <a:gd name="T15" fmla="*/ 474 h 474"/>
                <a:gd name="T16" fmla="*/ 940 w 940"/>
                <a:gd name="T17" fmla="*/ 237 h 474"/>
                <a:gd name="T18" fmla="*/ 703 w 940"/>
                <a:gd name="T19" fmla="*/ 0 h 47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940" h="474">
                  <a:moveTo>
                    <a:pt x="703" y="0"/>
                  </a:moveTo>
                  <a:cubicBezTo>
                    <a:pt x="657" y="0"/>
                    <a:pt x="615" y="13"/>
                    <a:pt x="578" y="35"/>
                  </a:cubicBezTo>
                  <a:cubicBezTo>
                    <a:pt x="332" y="186"/>
                    <a:pt x="246" y="186"/>
                    <a:pt x="0" y="35"/>
                  </a:cubicBezTo>
                  <a:cubicBezTo>
                    <a:pt x="67" y="77"/>
                    <a:pt x="112" y="152"/>
                    <a:pt x="112" y="237"/>
                  </a:cubicBezTo>
                  <a:cubicBezTo>
                    <a:pt x="112" y="282"/>
                    <a:pt x="99" y="325"/>
                    <a:pt x="77" y="361"/>
                  </a:cubicBezTo>
                  <a:cubicBezTo>
                    <a:pt x="67" y="378"/>
                    <a:pt x="57" y="394"/>
                    <a:pt x="48" y="410"/>
                  </a:cubicBezTo>
                  <a:cubicBezTo>
                    <a:pt x="259" y="288"/>
                    <a:pt x="349" y="298"/>
                    <a:pt x="579" y="439"/>
                  </a:cubicBezTo>
                  <a:cubicBezTo>
                    <a:pt x="615" y="461"/>
                    <a:pt x="657" y="474"/>
                    <a:pt x="703" y="474"/>
                  </a:cubicBezTo>
                  <a:cubicBezTo>
                    <a:pt x="834" y="474"/>
                    <a:pt x="940" y="368"/>
                    <a:pt x="940" y="237"/>
                  </a:cubicBezTo>
                  <a:cubicBezTo>
                    <a:pt x="940" y="106"/>
                    <a:pt x="834" y="0"/>
                    <a:pt x="703" y="0"/>
                  </a:cubicBezTo>
                  <a:close/>
                </a:path>
              </a:pathLst>
            </a:custGeom>
            <a:solidFill>
              <a:schemeClr val="accent2"/>
            </a:solidFill>
            <a:ln>
              <a:noFill/>
            </a:ln>
          </p:spPr>
          <p:txBody>
            <a:bodyPr vert="horz" wrap="square" lIns="91440" tIns="45720" rIns="91440" bIns="45720" numCol="1" anchor="t" anchorCtr="0" compatLnSpc="1">
              <a:prstTxWarp prst="textNoShape">
                <a:avLst/>
              </a:prstTxWarp>
            </a:bodyPr>
            <a:lstStyle/>
            <a:p>
              <a:endParaRPr lang="ru-RU"/>
            </a:p>
          </p:txBody>
        </p:sp>
        <p:sp>
          <p:nvSpPr>
            <p:cNvPr id="15" name="Oval 13"/>
            <p:cNvSpPr>
              <a:spLocks noChangeArrowheads="1"/>
            </p:cNvSpPr>
            <p:nvPr/>
          </p:nvSpPr>
          <p:spPr bwMode="auto">
            <a:xfrm>
              <a:off x="6908801" y="1125538"/>
              <a:ext cx="1522413" cy="1524000"/>
            </a:xfrm>
            <a:prstGeom prst="ellipse">
              <a:avLst/>
            </a:prstGeom>
            <a:solidFill>
              <a:schemeClr val="bg2"/>
            </a:solidFill>
            <a:ln>
              <a:noFill/>
            </a:ln>
          </p:spPr>
          <p:txBody>
            <a:bodyPr vert="horz" wrap="square" lIns="91440" tIns="45720" rIns="91440" bIns="45720" numCol="1" anchor="t" anchorCtr="0" compatLnSpc="1">
              <a:prstTxWarp prst="textNoShape">
                <a:avLst/>
              </a:prstTxWarp>
            </a:bodyPr>
            <a:lstStyle/>
            <a:p>
              <a:endParaRPr lang="ru-RU"/>
            </a:p>
          </p:txBody>
        </p:sp>
      </p:grpSp>
      <p:sp>
        <p:nvSpPr>
          <p:cNvPr id="16" name="Freeform 14"/>
          <p:cNvSpPr>
            <a:spLocks noEditPoints="1"/>
          </p:cNvSpPr>
          <p:nvPr/>
        </p:nvSpPr>
        <p:spPr bwMode="auto">
          <a:xfrm>
            <a:off x="4331494" y="1533525"/>
            <a:ext cx="619125" cy="708025"/>
          </a:xfrm>
          <a:custGeom>
            <a:avLst/>
            <a:gdLst>
              <a:gd name="T0" fmla="*/ 52 w 163"/>
              <a:gd name="T1" fmla="*/ 145 h 186"/>
              <a:gd name="T2" fmla="*/ 39 w 163"/>
              <a:gd name="T3" fmla="*/ 111 h 186"/>
              <a:gd name="T4" fmla="*/ 30 w 163"/>
              <a:gd name="T5" fmla="*/ 83 h 186"/>
              <a:gd name="T6" fmla="*/ 81 w 163"/>
              <a:gd name="T7" fmla="*/ 32 h 186"/>
              <a:gd name="T8" fmla="*/ 132 w 163"/>
              <a:gd name="T9" fmla="*/ 83 h 186"/>
              <a:gd name="T10" fmla="*/ 124 w 163"/>
              <a:gd name="T11" fmla="*/ 111 h 186"/>
              <a:gd name="T12" fmla="*/ 111 w 163"/>
              <a:gd name="T13" fmla="*/ 139 h 186"/>
              <a:gd name="T14" fmla="*/ 81 w 163"/>
              <a:gd name="T15" fmla="*/ 52 h 186"/>
              <a:gd name="T16" fmla="*/ 51 w 163"/>
              <a:gd name="T17" fmla="*/ 82 h 186"/>
              <a:gd name="T18" fmla="*/ 81 w 163"/>
              <a:gd name="T19" fmla="*/ 113 h 186"/>
              <a:gd name="T20" fmla="*/ 112 w 163"/>
              <a:gd name="T21" fmla="*/ 82 h 186"/>
              <a:gd name="T22" fmla="*/ 81 w 163"/>
              <a:gd name="T23" fmla="*/ 52 h 186"/>
              <a:gd name="T24" fmla="*/ 70 w 163"/>
              <a:gd name="T25" fmla="*/ 87 h 186"/>
              <a:gd name="T26" fmla="*/ 78 w 163"/>
              <a:gd name="T27" fmla="*/ 98 h 186"/>
              <a:gd name="T28" fmla="*/ 93 w 163"/>
              <a:gd name="T29" fmla="*/ 73 h 186"/>
              <a:gd name="T30" fmla="*/ 81 w 163"/>
              <a:gd name="T31" fmla="*/ 16 h 186"/>
              <a:gd name="T32" fmla="*/ 81 w 163"/>
              <a:gd name="T33" fmla="*/ 0 h 186"/>
              <a:gd name="T34" fmla="*/ 48 w 163"/>
              <a:gd name="T35" fmla="*/ 25 h 186"/>
              <a:gd name="T36" fmla="*/ 40 w 163"/>
              <a:gd name="T37" fmla="*/ 11 h 186"/>
              <a:gd name="T38" fmla="*/ 11 w 163"/>
              <a:gd name="T39" fmla="*/ 41 h 186"/>
              <a:gd name="T40" fmla="*/ 24 w 163"/>
              <a:gd name="T41" fmla="*/ 49 h 186"/>
              <a:gd name="T42" fmla="*/ 0 w 163"/>
              <a:gd name="T43" fmla="*/ 82 h 186"/>
              <a:gd name="T44" fmla="*/ 15 w 163"/>
              <a:gd name="T45" fmla="*/ 82 h 186"/>
              <a:gd name="T46" fmla="*/ 122 w 163"/>
              <a:gd name="T47" fmla="*/ 11 h 186"/>
              <a:gd name="T48" fmla="*/ 114 w 163"/>
              <a:gd name="T49" fmla="*/ 25 h 186"/>
              <a:gd name="T50" fmla="*/ 152 w 163"/>
              <a:gd name="T51" fmla="*/ 41 h 186"/>
              <a:gd name="T52" fmla="*/ 138 w 163"/>
              <a:gd name="T53" fmla="*/ 49 h 186"/>
              <a:gd name="T54" fmla="*/ 147 w 163"/>
              <a:gd name="T55" fmla="*/ 82 h 186"/>
              <a:gd name="T56" fmla="*/ 163 w 163"/>
              <a:gd name="T57" fmla="*/ 82 h 186"/>
              <a:gd name="T58" fmla="*/ 100 w 163"/>
              <a:gd name="T59" fmla="*/ 149 h 186"/>
              <a:gd name="T60" fmla="*/ 59 w 163"/>
              <a:gd name="T61" fmla="*/ 160 h 186"/>
              <a:gd name="T62" fmla="*/ 55 w 163"/>
              <a:gd name="T63" fmla="*/ 167 h 186"/>
              <a:gd name="T64" fmla="*/ 61 w 163"/>
              <a:gd name="T65" fmla="*/ 174 h 186"/>
              <a:gd name="T66" fmla="*/ 64 w 163"/>
              <a:gd name="T67" fmla="*/ 173 h 186"/>
              <a:gd name="T68" fmla="*/ 100 w 163"/>
              <a:gd name="T69" fmla="*/ 163 h 186"/>
              <a:gd name="T70" fmla="*/ 100 w 163"/>
              <a:gd name="T71" fmla="*/ 163 h 186"/>
              <a:gd name="T72" fmla="*/ 101 w 163"/>
              <a:gd name="T73" fmla="*/ 163 h 186"/>
              <a:gd name="T74" fmla="*/ 108 w 163"/>
              <a:gd name="T75" fmla="*/ 170 h 186"/>
              <a:gd name="T76" fmla="*/ 104 w 163"/>
              <a:gd name="T77" fmla="*/ 176 h 186"/>
              <a:gd name="T78" fmla="*/ 69 w 163"/>
              <a:gd name="T79" fmla="*/ 186 h 18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Lst>
            <a:rect l="0" t="0" r="r" b="b"/>
            <a:pathLst>
              <a:path w="163" h="186">
                <a:moveTo>
                  <a:pt x="52" y="145"/>
                </a:moveTo>
                <a:cubicBezTo>
                  <a:pt x="53" y="136"/>
                  <a:pt x="50" y="128"/>
                  <a:pt x="39" y="111"/>
                </a:cubicBezTo>
                <a:cubicBezTo>
                  <a:pt x="33" y="103"/>
                  <a:pt x="30" y="93"/>
                  <a:pt x="30" y="83"/>
                </a:cubicBezTo>
                <a:cubicBezTo>
                  <a:pt x="30" y="55"/>
                  <a:pt x="53" y="32"/>
                  <a:pt x="81" y="32"/>
                </a:cubicBezTo>
                <a:cubicBezTo>
                  <a:pt x="110" y="32"/>
                  <a:pt x="132" y="55"/>
                  <a:pt x="132" y="83"/>
                </a:cubicBezTo>
                <a:cubicBezTo>
                  <a:pt x="132" y="93"/>
                  <a:pt x="130" y="103"/>
                  <a:pt x="124" y="111"/>
                </a:cubicBezTo>
                <a:cubicBezTo>
                  <a:pt x="116" y="124"/>
                  <a:pt x="112" y="132"/>
                  <a:pt x="111" y="139"/>
                </a:cubicBezTo>
                <a:moveTo>
                  <a:pt x="81" y="52"/>
                </a:moveTo>
                <a:cubicBezTo>
                  <a:pt x="64" y="52"/>
                  <a:pt x="51" y="65"/>
                  <a:pt x="51" y="82"/>
                </a:cubicBezTo>
                <a:cubicBezTo>
                  <a:pt x="51" y="99"/>
                  <a:pt x="64" y="113"/>
                  <a:pt x="81" y="113"/>
                </a:cubicBezTo>
                <a:cubicBezTo>
                  <a:pt x="98" y="113"/>
                  <a:pt x="112" y="99"/>
                  <a:pt x="112" y="82"/>
                </a:cubicBezTo>
                <a:cubicBezTo>
                  <a:pt x="112" y="65"/>
                  <a:pt x="98" y="52"/>
                  <a:pt x="81" y="52"/>
                </a:cubicBezTo>
                <a:close/>
                <a:moveTo>
                  <a:pt x="70" y="87"/>
                </a:moveTo>
                <a:cubicBezTo>
                  <a:pt x="78" y="98"/>
                  <a:pt x="78" y="98"/>
                  <a:pt x="78" y="98"/>
                </a:cubicBezTo>
                <a:cubicBezTo>
                  <a:pt x="93" y="73"/>
                  <a:pt x="93" y="73"/>
                  <a:pt x="93" y="73"/>
                </a:cubicBezTo>
                <a:moveTo>
                  <a:pt x="81" y="16"/>
                </a:moveTo>
                <a:cubicBezTo>
                  <a:pt x="81" y="0"/>
                  <a:pt x="81" y="0"/>
                  <a:pt x="81" y="0"/>
                </a:cubicBezTo>
                <a:moveTo>
                  <a:pt x="48" y="25"/>
                </a:moveTo>
                <a:cubicBezTo>
                  <a:pt x="40" y="11"/>
                  <a:pt x="40" y="11"/>
                  <a:pt x="40" y="11"/>
                </a:cubicBezTo>
                <a:moveTo>
                  <a:pt x="11" y="41"/>
                </a:moveTo>
                <a:cubicBezTo>
                  <a:pt x="24" y="49"/>
                  <a:pt x="24" y="49"/>
                  <a:pt x="24" y="49"/>
                </a:cubicBezTo>
                <a:moveTo>
                  <a:pt x="0" y="82"/>
                </a:moveTo>
                <a:cubicBezTo>
                  <a:pt x="15" y="82"/>
                  <a:pt x="15" y="82"/>
                  <a:pt x="15" y="82"/>
                </a:cubicBezTo>
                <a:moveTo>
                  <a:pt x="122" y="11"/>
                </a:moveTo>
                <a:cubicBezTo>
                  <a:pt x="114" y="25"/>
                  <a:pt x="114" y="25"/>
                  <a:pt x="114" y="25"/>
                </a:cubicBezTo>
                <a:moveTo>
                  <a:pt x="152" y="41"/>
                </a:moveTo>
                <a:cubicBezTo>
                  <a:pt x="138" y="49"/>
                  <a:pt x="138" y="49"/>
                  <a:pt x="138" y="49"/>
                </a:cubicBezTo>
                <a:moveTo>
                  <a:pt x="147" y="82"/>
                </a:moveTo>
                <a:cubicBezTo>
                  <a:pt x="163" y="82"/>
                  <a:pt x="163" y="82"/>
                  <a:pt x="163" y="82"/>
                </a:cubicBezTo>
                <a:moveTo>
                  <a:pt x="100" y="149"/>
                </a:moveTo>
                <a:cubicBezTo>
                  <a:pt x="100" y="149"/>
                  <a:pt x="59" y="160"/>
                  <a:pt x="59" y="160"/>
                </a:cubicBezTo>
                <a:cubicBezTo>
                  <a:pt x="57" y="161"/>
                  <a:pt x="55" y="164"/>
                  <a:pt x="55" y="167"/>
                </a:cubicBezTo>
                <a:cubicBezTo>
                  <a:pt x="55" y="170"/>
                  <a:pt x="58" y="174"/>
                  <a:pt x="61" y="174"/>
                </a:cubicBezTo>
                <a:cubicBezTo>
                  <a:pt x="63" y="174"/>
                  <a:pt x="64" y="173"/>
                  <a:pt x="64" y="173"/>
                </a:cubicBezTo>
                <a:cubicBezTo>
                  <a:pt x="100" y="163"/>
                  <a:pt x="100" y="163"/>
                  <a:pt x="100" y="163"/>
                </a:cubicBezTo>
                <a:cubicBezTo>
                  <a:pt x="100" y="163"/>
                  <a:pt x="100" y="163"/>
                  <a:pt x="100" y="163"/>
                </a:cubicBezTo>
                <a:cubicBezTo>
                  <a:pt x="100" y="163"/>
                  <a:pt x="101" y="163"/>
                  <a:pt x="101" y="163"/>
                </a:cubicBezTo>
                <a:cubicBezTo>
                  <a:pt x="105" y="163"/>
                  <a:pt x="108" y="166"/>
                  <a:pt x="108" y="170"/>
                </a:cubicBezTo>
                <a:cubicBezTo>
                  <a:pt x="108" y="172"/>
                  <a:pt x="106" y="175"/>
                  <a:pt x="104" y="176"/>
                </a:cubicBezTo>
                <a:cubicBezTo>
                  <a:pt x="69" y="186"/>
                  <a:pt x="69" y="186"/>
                  <a:pt x="69" y="186"/>
                </a:cubicBezTo>
              </a:path>
            </a:pathLst>
          </a:custGeom>
          <a:noFill/>
          <a:ln w="19050" cap="rnd">
            <a:solidFill>
              <a:schemeClr val="tx1"/>
            </a:solidFill>
            <a:prstDash val="solid"/>
            <a:round/>
            <a:headEnd/>
            <a:tailEnd/>
          </a:ln>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ru-RU"/>
          </a:p>
        </p:txBody>
      </p:sp>
      <p:sp>
        <p:nvSpPr>
          <p:cNvPr id="17" name="Freeform 15"/>
          <p:cNvSpPr>
            <a:spLocks noEditPoints="1"/>
          </p:cNvSpPr>
          <p:nvPr/>
        </p:nvSpPr>
        <p:spPr bwMode="auto">
          <a:xfrm>
            <a:off x="7463632" y="4603750"/>
            <a:ext cx="654050" cy="681037"/>
          </a:xfrm>
          <a:custGeom>
            <a:avLst/>
            <a:gdLst>
              <a:gd name="T0" fmla="*/ 63 w 172"/>
              <a:gd name="T1" fmla="*/ 19 h 179"/>
              <a:gd name="T2" fmla="*/ 150 w 172"/>
              <a:gd name="T3" fmla="*/ 72 h 179"/>
              <a:gd name="T4" fmla="*/ 172 w 172"/>
              <a:gd name="T5" fmla="*/ 115 h 179"/>
              <a:gd name="T6" fmla="*/ 154 w 172"/>
              <a:gd name="T7" fmla="*/ 115 h 179"/>
              <a:gd name="T8" fmla="*/ 154 w 172"/>
              <a:gd name="T9" fmla="*/ 144 h 179"/>
              <a:gd name="T10" fmla="*/ 144 w 172"/>
              <a:gd name="T11" fmla="*/ 154 h 179"/>
              <a:gd name="T12" fmla="*/ 125 w 172"/>
              <a:gd name="T13" fmla="*/ 154 h 179"/>
              <a:gd name="T14" fmla="*/ 125 w 172"/>
              <a:gd name="T15" fmla="*/ 179 h 179"/>
              <a:gd name="T16" fmla="*/ 46 w 172"/>
              <a:gd name="T17" fmla="*/ 179 h 179"/>
              <a:gd name="T18" fmla="*/ 46 w 172"/>
              <a:gd name="T19" fmla="*/ 153 h 179"/>
              <a:gd name="T20" fmla="*/ 37 w 172"/>
              <a:gd name="T21" fmla="*/ 135 h 179"/>
              <a:gd name="T22" fmla="*/ 96 w 172"/>
              <a:gd name="T23" fmla="*/ 81 h 179"/>
              <a:gd name="T24" fmla="*/ 96 w 172"/>
              <a:gd name="T25" fmla="*/ 69 h 179"/>
              <a:gd name="T26" fmla="*/ 82 w 172"/>
              <a:gd name="T27" fmla="*/ 63 h 179"/>
              <a:gd name="T28" fmla="*/ 80 w 172"/>
              <a:gd name="T29" fmla="*/ 59 h 179"/>
              <a:gd name="T30" fmla="*/ 86 w 172"/>
              <a:gd name="T31" fmla="*/ 45 h 179"/>
              <a:gd name="T32" fmla="*/ 77 w 172"/>
              <a:gd name="T33" fmla="*/ 37 h 179"/>
              <a:gd name="T34" fmla="*/ 64 w 172"/>
              <a:gd name="T35" fmla="*/ 43 h 179"/>
              <a:gd name="T36" fmla="*/ 59 w 172"/>
              <a:gd name="T37" fmla="*/ 41 h 179"/>
              <a:gd name="T38" fmla="*/ 54 w 172"/>
              <a:gd name="T39" fmla="*/ 27 h 179"/>
              <a:gd name="T40" fmla="*/ 42 w 172"/>
              <a:gd name="T41" fmla="*/ 27 h 179"/>
              <a:gd name="T42" fmla="*/ 36 w 172"/>
              <a:gd name="T43" fmla="*/ 41 h 179"/>
              <a:gd name="T44" fmla="*/ 32 w 172"/>
              <a:gd name="T45" fmla="*/ 43 h 179"/>
              <a:gd name="T46" fmla="*/ 18 w 172"/>
              <a:gd name="T47" fmla="*/ 37 h 179"/>
              <a:gd name="T48" fmla="*/ 10 w 172"/>
              <a:gd name="T49" fmla="*/ 45 h 179"/>
              <a:gd name="T50" fmla="*/ 15 w 172"/>
              <a:gd name="T51" fmla="*/ 59 h 179"/>
              <a:gd name="T52" fmla="*/ 14 w 172"/>
              <a:gd name="T53" fmla="*/ 63 h 179"/>
              <a:gd name="T54" fmla="*/ 0 w 172"/>
              <a:gd name="T55" fmla="*/ 69 h 179"/>
              <a:gd name="T56" fmla="*/ 0 w 172"/>
              <a:gd name="T57" fmla="*/ 81 h 179"/>
              <a:gd name="T58" fmla="*/ 14 w 172"/>
              <a:gd name="T59" fmla="*/ 86 h 179"/>
              <a:gd name="T60" fmla="*/ 15 w 172"/>
              <a:gd name="T61" fmla="*/ 91 h 179"/>
              <a:gd name="T62" fmla="*/ 10 w 172"/>
              <a:gd name="T63" fmla="*/ 105 h 179"/>
              <a:gd name="T64" fmla="*/ 18 w 172"/>
              <a:gd name="T65" fmla="*/ 113 h 179"/>
              <a:gd name="T66" fmla="*/ 32 w 172"/>
              <a:gd name="T67" fmla="*/ 107 h 179"/>
              <a:gd name="T68" fmla="*/ 36 w 172"/>
              <a:gd name="T69" fmla="*/ 109 h 179"/>
              <a:gd name="T70" fmla="*/ 42 w 172"/>
              <a:gd name="T71" fmla="*/ 123 h 179"/>
              <a:gd name="T72" fmla="*/ 54 w 172"/>
              <a:gd name="T73" fmla="*/ 123 h 179"/>
              <a:gd name="T74" fmla="*/ 59 w 172"/>
              <a:gd name="T75" fmla="*/ 109 h 179"/>
              <a:gd name="T76" fmla="*/ 64 w 172"/>
              <a:gd name="T77" fmla="*/ 107 h 179"/>
              <a:gd name="T78" fmla="*/ 77 w 172"/>
              <a:gd name="T79" fmla="*/ 113 h 179"/>
              <a:gd name="T80" fmla="*/ 86 w 172"/>
              <a:gd name="T81" fmla="*/ 105 h 179"/>
              <a:gd name="T82" fmla="*/ 80 w 172"/>
              <a:gd name="T83" fmla="*/ 91 h 179"/>
              <a:gd name="T84" fmla="*/ 82 w 172"/>
              <a:gd name="T85" fmla="*/ 86 h 179"/>
              <a:gd name="T86" fmla="*/ 96 w 172"/>
              <a:gd name="T87" fmla="*/ 81 h 179"/>
              <a:gd name="T88" fmla="*/ 48 w 172"/>
              <a:gd name="T89" fmla="*/ 55 h 179"/>
              <a:gd name="T90" fmla="*/ 28 w 172"/>
              <a:gd name="T91" fmla="*/ 75 h 179"/>
              <a:gd name="T92" fmla="*/ 48 w 172"/>
              <a:gd name="T93" fmla="*/ 95 h 179"/>
              <a:gd name="T94" fmla="*/ 68 w 172"/>
              <a:gd name="T95" fmla="*/ 75 h 179"/>
              <a:gd name="T96" fmla="*/ 48 w 172"/>
              <a:gd name="T97" fmla="*/ 55 h 179"/>
              <a:gd name="T98" fmla="*/ 125 w 172"/>
              <a:gd name="T99" fmla="*/ 154 h 179"/>
              <a:gd name="T100" fmla="*/ 114 w 172"/>
              <a:gd name="T101" fmla="*/ 154 h 17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Lst>
            <a:rect l="0" t="0" r="r" b="b"/>
            <a:pathLst>
              <a:path w="172" h="179">
                <a:moveTo>
                  <a:pt x="63" y="19"/>
                </a:moveTo>
                <a:cubicBezTo>
                  <a:pt x="159" y="0"/>
                  <a:pt x="150" y="72"/>
                  <a:pt x="150" y="72"/>
                </a:cubicBezTo>
                <a:cubicBezTo>
                  <a:pt x="172" y="115"/>
                  <a:pt x="172" y="115"/>
                  <a:pt x="172" y="115"/>
                </a:cubicBezTo>
                <a:cubicBezTo>
                  <a:pt x="154" y="115"/>
                  <a:pt x="154" y="115"/>
                  <a:pt x="154" y="115"/>
                </a:cubicBezTo>
                <a:cubicBezTo>
                  <a:pt x="154" y="144"/>
                  <a:pt x="154" y="144"/>
                  <a:pt x="154" y="144"/>
                </a:cubicBezTo>
                <a:cubicBezTo>
                  <a:pt x="154" y="149"/>
                  <a:pt x="149" y="154"/>
                  <a:pt x="144" y="154"/>
                </a:cubicBezTo>
                <a:cubicBezTo>
                  <a:pt x="125" y="154"/>
                  <a:pt x="125" y="154"/>
                  <a:pt x="125" y="154"/>
                </a:cubicBezTo>
                <a:cubicBezTo>
                  <a:pt x="125" y="179"/>
                  <a:pt x="125" y="179"/>
                  <a:pt x="125" y="179"/>
                </a:cubicBezTo>
                <a:moveTo>
                  <a:pt x="46" y="179"/>
                </a:moveTo>
                <a:cubicBezTo>
                  <a:pt x="46" y="153"/>
                  <a:pt x="46" y="153"/>
                  <a:pt x="46" y="153"/>
                </a:cubicBezTo>
                <a:cubicBezTo>
                  <a:pt x="37" y="135"/>
                  <a:pt x="37" y="135"/>
                  <a:pt x="37" y="135"/>
                </a:cubicBezTo>
                <a:moveTo>
                  <a:pt x="96" y="81"/>
                </a:moveTo>
                <a:cubicBezTo>
                  <a:pt x="96" y="69"/>
                  <a:pt x="96" y="69"/>
                  <a:pt x="96" y="69"/>
                </a:cubicBezTo>
                <a:cubicBezTo>
                  <a:pt x="82" y="63"/>
                  <a:pt x="82" y="63"/>
                  <a:pt x="82" y="63"/>
                </a:cubicBezTo>
                <a:cubicBezTo>
                  <a:pt x="82" y="62"/>
                  <a:pt x="81" y="60"/>
                  <a:pt x="80" y="59"/>
                </a:cubicBezTo>
                <a:cubicBezTo>
                  <a:pt x="86" y="45"/>
                  <a:pt x="86" y="45"/>
                  <a:pt x="86" y="45"/>
                </a:cubicBezTo>
                <a:cubicBezTo>
                  <a:pt x="77" y="37"/>
                  <a:pt x="77" y="37"/>
                  <a:pt x="77" y="37"/>
                </a:cubicBezTo>
                <a:cubicBezTo>
                  <a:pt x="64" y="43"/>
                  <a:pt x="64" y="43"/>
                  <a:pt x="64" y="43"/>
                </a:cubicBezTo>
                <a:cubicBezTo>
                  <a:pt x="62" y="42"/>
                  <a:pt x="61" y="41"/>
                  <a:pt x="59" y="41"/>
                </a:cubicBezTo>
                <a:cubicBezTo>
                  <a:pt x="54" y="27"/>
                  <a:pt x="54" y="27"/>
                  <a:pt x="54" y="27"/>
                </a:cubicBezTo>
                <a:cubicBezTo>
                  <a:pt x="42" y="27"/>
                  <a:pt x="42" y="27"/>
                  <a:pt x="42" y="27"/>
                </a:cubicBezTo>
                <a:cubicBezTo>
                  <a:pt x="36" y="41"/>
                  <a:pt x="36" y="41"/>
                  <a:pt x="36" y="41"/>
                </a:cubicBezTo>
                <a:cubicBezTo>
                  <a:pt x="35" y="41"/>
                  <a:pt x="33" y="42"/>
                  <a:pt x="32" y="43"/>
                </a:cubicBezTo>
                <a:cubicBezTo>
                  <a:pt x="18" y="37"/>
                  <a:pt x="18" y="37"/>
                  <a:pt x="18" y="37"/>
                </a:cubicBezTo>
                <a:cubicBezTo>
                  <a:pt x="10" y="45"/>
                  <a:pt x="10" y="45"/>
                  <a:pt x="10" y="45"/>
                </a:cubicBezTo>
                <a:cubicBezTo>
                  <a:pt x="15" y="59"/>
                  <a:pt x="15" y="59"/>
                  <a:pt x="15" y="59"/>
                </a:cubicBezTo>
                <a:cubicBezTo>
                  <a:pt x="15" y="60"/>
                  <a:pt x="14" y="62"/>
                  <a:pt x="14" y="63"/>
                </a:cubicBezTo>
                <a:cubicBezTo>
                  <a:pt x="0" y="69"/>
                  <a:pt x="0" y="69"/>
                  <a:pt x="0" y="69"/>
                </a:cubicBezTo>
                <a:cubicBezTo>
                  <a:pt x="0" y="81"/>
                  <a:pt x="0" y="81"/>
                  <a:pt x="0" y="81"/>
                </a:cubicBezTo>
                <a:cubicBezTo>
                  <a:pt x="14" y="86"/>
                  <a:pt x="14" y="86"/>
                  <a:pt x="14" y="86"/>
                </a:cubicBezTo>
                <a:cubicBezTo>
                  <a:pt x="14" y="88"/>
                  <a:pt x="15" y="90"/>
                  <a:pt x="15" y="91"/>
                </a:cubicBezTo>
                <a:cubicBezTo>
                  <a:pt x="10" y="105"/>
                  <a:pt x="10" y="105"/>
                  <a:pt x="10" y="105"/>
                </a:cubicBezTo>
                <a:cubicBezTo>
                  <a:pt x="18" y="113"/>
                  <a:pt x="18" y="113"/>
                  <a:pt x="18" y="113"/>
                </a:cubicBezTo>
                <a:cubicBezTo>
                  <a:pt x="32" y="107"/>
                  <a:pt x="32" y="107"/>
                  <a:pt x="32" y="107"/>
                </a:cubicBezTo>
                <a:cubicBezTo>
                  <a:pt x="33" y="108"/>
                  <a:pt x="35" y="109"/>
                  <a:pt x="36" y="109"/>
                </a:cubicBezTo>
                <a:cubicBezTo>
                  <a:pt x="42" y="123"/>
                  <a:pt x="42" y="123"/>
                  <a:pt x="42" y="123"/>
                </a:cubicBezTo>
                <a:cubicBezTo>
                  <a:pt x="54" y="123"/>
                  <a:pt x="54" y="123"/>
                  <a:pt x="54" y="123"/>
                </a:cubicBezTo>
                <a:cubicBezTo>
                  <a:pt x="59" y="109"/>
                  <a:pt x="59" y="109"/>
                  <a:pt x="59" y="109"/>
                </a:cubicBezTo>
                <a:cubicBezTo>
                  <a:pt x="61" y="109"/>
                  <a:pt x="62" y="108"/>
                  <a:pt x="64" y="107"/>
                </a:cubicBezTo>
                <a:cubicBezTo>
                  <a:pt x="77" y="113"/>
                  <a:pt x="77" y="113"/>
                  <a:pt x="77" y="113"/>
                </a:cubicBezTo>
                <a:cubicBezTo>
                  <a:pt x="86" y="105"/>
                  <a:pt x="86" y="105"/>
                  <a:pt x="86" y="105"/>
                </a:cubicBezTo>
                <a:cubicBezTo>
                  <a:pt x="80" y="91"/>
                  <a:pt x="80" y="91"/>
                  <a:pt x="80" y="91"/>
                </a:cubicBezTo>
                <a:cubicBezTo>
                  <a:pt x="81" y="90"/>
                  <a:pt x="82" y="88"/>
                  <a:pt x="82" y="86"/>
                </a:cubicBezTo>
                <a:lnTo>
                  <a:pt x="96" y="81"/>
                </a:lnTo>
                <a:close/>
                <a:moveTo>
                  <a:pt x="48" y="55"/>
                </a:moveTo>
                <a:cubicBezTo>
                  <a:pt x="37" y="55"/>
                  <a:pt x="28" y="64"/>
                  <a:pt x="28" y="75"/>
                </a:cubicBezTo>
                <a:cubicBezTo>
                  <a:pt x="28" y="86"/>
                  <a:pt x="37" y="95"/>
                  <a:pt x="48" y="95"/>
                </a:cubicBezTo>
                <a:cubicBezTo>
                  <a:pt x="59" y="95"/>
                  <a:pt x="68" y="86"/>
                  <a:pt x="68" y="75"/>
                </a:cubicBezTo>
                <a:cubicBezTo>
                  <a:pt x="68" y="64"/>
                  <a:pt x="59" y="55"/>
                  <a:pt x="48" y="55"/>
                </a:cubicBezTo>
                <a:close/>
                <a:moveTo>
                  <a:pt x="125" y="154"/>
                </a:moveTo>
                <a:cubicBezTo>
                  <a:pt x="114" y="154"/>
                  <a:pt x="114" y="154"/>
                  <a:pt x="114" y="154"/>
                </a:cubicBezTo>
              </a:path>
            </a:pathLst>
          </a:custGeom>
          <a:noFill/>
          <a:ln w="19050" cap="rnd">
            <a:solidFill>
              <a:schemeClr val="tx1"/>
            </a:solidFill>
            <a:prstDash val="solid"/>
            <a:round/>
            <a:headEnd/>
            <a:tailEnd/>
          </a:ln>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ru-RU"/>
          </a:p>
        </p:txBody>
      </p:sp>
      <p:sp>
        <p:nvSpPr>
          <p:cNvPr id="18" name="Freeform 16"/>
          <p:cNvSpPr>
            <a:spLocks noEditPoints="1"/>
          </p:cNvSpPr>
          <p:nvPr/>
        </p:nvSpPr>
        <p:spPr bwMode="auto">
          <a:xfrm>
            <a:off x="7360444" y="1647825"/>
            <a:ext cx="855663" cy="479425"/>
          </a:xfrm>
          <a:custGeom>
            <a:avLst/>
            <a:gdLst>
              <a:gd name="T0" fmla="*/ 53 w 225"/>
              <a:gd name="T1" fmla="*/ 103 h 126"/>
              <a:gd name="T2" fmla="*/ 53 w 225"/>
              <a:gd name="T3" fmla="*/ 93 h 126"/>
              <a:gd name="T4" fmla="*/ 65 w 225"/>
              <a:gd name="T5" fmla="*/ 81 h 126"/>
              <a:gd name="T6" fmla="*/ 73 w 225"/>
              <a:gd name="T7" fmla="*/ 88 h 126"/>
              <a:gd name="T8" fmla="*/ 63 w 225"/>
              <a:gd name="T9" fmla="*/ 102 h 126"/>
              <a:gd name="T10" fmla="*/ 137 w 225"/>
              <a:gd name="T11" fmla="*/ 91 h 126"/>
              <a:gd name="T12" fmla="*/ 164 w 225"/>
              <a:gd name="T13" fmla="*/ 103 h 126"/>
              <a:gd name="T14" fmla="*/ 165 w 225"/>
              <a:gd name="T15" fmla="*/ 91 h 126"/>
              <a:gd name="T16" fmla="*/ 138 w 225"/>
              <a:gd name="T17" fmla="*/ 112 h 126"/>
              <a:gd name="T18" fmla="*/ 150 w 225"/>
              <a:gd name="T19" fmla="*/ 113 h 126"/>
              <a:gd name="T20" fmla="*/ 153 w 225"/>
              <a:gd name="T21" fmla="*/ 103 h 126"/>
              <a:gd name="T22" fmla="*/ 123 w 225"/>
              <a:gd name="T23" fmla="*/ 121 h 126"/>
              <a:gd name="T24" fmla="*/ 135 w 225"/>
              <a:gd name="T25" fmla="*/ 122 h 126"/>
              <a:gd name="T26" fmla="*/ 138 w 225"/>
              <a:gd name="T27" fmla="*/ 112 h 126"/>
              <a:gd name="T28" fmla="*/ 105 w 225"/>
              <a:gd name="T29" fmla="*/ 124 h 126"/>
              <a:gd name="T30" fmla="*/ 120 w 225"/>
              <a:gd name="T31" fmla="*/ 122 h 126"/>
              <a:gd name="T32" fmla="*/ 72 w 225"/>
              <a:gd name="T33" fmla="*/ 113 h 126"/>
              <a:gd name="T34" fmla="*/ 86 w 225"/>
              <a:gd name="T35" fmla="*/ 86 h 126"/>
              <a:gd name="T36" fmla="*/ 77 w 225"/>
              <a:gd name="T37" fmla="*/ 86 h 126"/>
              <a:gd name="T38" fmla="*/ 62 w 225"/>
              <a:gd name="T39" fmla="*/ 113 h 126"/>
              <a:gd name="T40" fmla="*/ 72 w 225"/>
              <a:gd name="T41" fmla="*/ 113 h 126"/>
              <a:gd name="T42" fmla="*/ 99 w 225"/>
              <a:gd name="T43" fmla="*/ 103 h 126"/>
              <a:gd name="T44" fmla="*/ 93 w 225"/>
              <a:gd name="T45" fmla="*/ 92 h 126"/>
              <a:gd name="T46" fmla="*/ 74 w 225"/>
              <a:gd name="T47" fmla="*/ 110 h 126"/>
              <a:gd name="T48" fmla="*/ 80 w 225"/>
              <a:gd name="T49" fmla="*/ 121 h 126"/>
              <a:gd name="T50" fmla="*/ 104 w 225"/>
              <a:gd name="T51" fmla="*/ 117 h 126"/>
              <a:gd name="T52" fmla="*/ 105 w 225"/>
              <a:gd name="T53" fmla="*/ 105 h 126"/>
              <a:gd name="T54" fmla="*/ 96 w 225"/>
              <a:gd name="T55" fmla="*/ 106 h 126"/>
              <a:gd name="T56" fmla="*/ 88 w 225"/>
              <a:gd name="T57" fmla="*/ 124 h 126"/>
              <a:gd name="T58" fmla="*/ 98 w 225"/>
              <a:gd name="T59" fmla="*/ 124 h 126"/>
              <a:gd name="T60" fmla="*/ 193 w 225"/>
              <a:gd name="T61" fmla="*/ 0 h 126"/>
              <a:gd name="T62" fmla="*/ 187 w 225"/>
              <a:gd name="T63" fmla="*/ 75 h 126"/>
              <a:gd name="T64" fmla="*/ 225 w 225"/>
              <a:gd name="T65" fmla="*/ 60 h 126"/>
              <a:gd name="T66" fmla="*/ 122 w 225"/>
              <a:gd name="T67" fmla="*/ 32 h 126"/>
              <a:gd name="T68" fmla="*/ 111 w 225"/>
              <a:gd name="T69" fmla="*/ 33 h 126"/>
              <a:gd name="T70" fmla="*/ 77 w 225"/>
              <a:gd name="T71" fmla="*/ 49 h 126"/>
              <a:gd name="T72" fmla="*/ 107 w 225"/>
              <a:gd name="T73" fmla="*/ 56 h 126"/>
              <a:gd name="T74" fmla="*/ 165 w 225"/>
              <a:gd name="T75" fmla="*/ 91 h 126"/>
              <a:gd name="T76" fmla="*/ 175 w 225"/>
              <a:gd name="T77" fmla="*/ 79 h 126"/>
              <a:gd name="T78" fmla="*/ 165 w 225"/>
              <a:gd name="T79" fmla="*/ 91 h 126"/>
              <a:gd name="T80" fmla="*/ 57 w 225"/>
              <a:gd name="T81" fmla="*/ 90 h 126"/>
              <a:gd name="T82" fmla="*/ 33 w 225"/>
              <a:gd name="T83" fmla="*/ 83 h 126"/>
              <a:gd name="T84" fmla="*/ 46 w 225"/>
              <a:gd name="T85" fmla="*/ 0 h 126"/>
              <a:gd name="T86" fmla="*/ 54 w 225"/>
              <a:gd name="T87" fmla="*/ 92 h 126"/>
              <a:gd name="T88" fmla="*/ 75 w 225"/>
              <a:gd name="T89" fmla="*/ 30 h 12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Lst>
            <a:rect l="0" t="0" r="r" b="b"/>
            <a:pathLst>
              <a:path w="225" h="126">
                <a:moveTo>
                  <a:pt x="58" y="105"/>
                </a:moveTo>
                <a:cubicBezTo>
                  <a:pt x="56" y="105"/>
                  <a:pt x="54" y="104"/>
                  <a:pt x="53" y="103"/>
                </a:cubicBezTo>
                <a:cubicBezTo>
                  <a:pt x="52" y="102"/>
                  <a:pt x="51" y="100"/>
                  <a:pt x="51" y="98"/>
                </a:cubicBezTo>
                <a:cubicBezTo>
                  <a:pt x="51" y="96"/>
                  <a:pt x="51" y="95"/>
                  <a:pt x="53" y="93"/>
                </a:cubicBezTo>
                <a:cubicBezTo>
                  <a:pt x="61" y="84"/>
                  <a:pt x="61" y="84"/>
                  <a:pt x="61" y="84"/>
                </a:cubicBezTo>
                <a:cubicBezTo>
                  <a:pt x="62" y="82"/>
                  <a:pt x="64" y="82"/>
                  <a:pt x="65" y="81"/>
                </a:cubicBezTo>
                <a:cubicBezTo>
                  <a:pt x="67" y="81"/>
                  <a:pt x="69" y="82"/>
                  <a:pt x="71" y="83"/>
                </a:cubicBezTo>
                <a:cubicBezTo>
                  <a:pt x="72" y="84"/>
                  <a:pt x="73" y="86"/>
                  <a:pt x="73" y="88"/>
                </a:cubicBezTo>
                <a:cubicBezTo>
                  <a:pt x="73" y="90"/>
                  <a:pt x="72" y="91"/>
                  <a:pt x="71" y="93"/>
                </a:cubicBezTo>
                <a:cubicBezTo>
                  <a:pt x="63" y="102"/>
                  <a:pt x="63" y="102"/>
                  <a:pt x="63" y="102"/>
                </a:cubicBezTo>
                <a:cubicBezTo>
                  <a:pt x="61" y="104"/>
                  <a:pt x="60" y="104"/>
                  <a:pt x="58" y="105"/>
                </a:cubicBezTo>
                <a:close/>
                <a:moveTo>
                  <a:pt x="137" y="91"/>
                </a:moveTo>
                <a:cubicBezTo>
                  <a:pt x="137" y="91"/>
                  <a:pt x="153" y="105"/>
                  <a:pt x="158" y="106"/>
                </a:cubicBezTo>
                <a:cubicBezTo>
                  <a:pt x="161" y="106"/>
                  <a:pt x="162" y="105"/>
                  <a:pt x="164" y="103"/>
                </a:cubicBezTo>
                <a:cubicBezTo>
                  <a:pt x="166" y="102"/>
                  <a:pt x="167" y="99"/>
                  <a:pt x="167" y="96"/>
                </a:cubicBezTo>
                <a:cubicBezTo>
                  <a:pt x="167" y="95"/>
                  <a:pt x="166" y="93"/>
                  <a:pt x="165" y="91"/>
                </a:cubicBezTo>
                <a:moveTo>
                  <a:pt x="124" y="100"/>
                </a:moveTo>
                <a:cubicBezTo>
                  <a:pt x="138" y="112"/>
                  <a:pt x="138" y="112"/>
                  <a:pt x="138" y="112"/>
                </a:cubicBezTo>
                <a:cubicBezTo>
                  <a:pt x="139" y="114"/>
                  <a:pt x="141" y="115"/>
                  <a:pt x="144" y="115"/>
                </a:cubicBezTo>
                <a:cubicBezTo>
                  <a:pt x="146" y="115"/>
                  <a:pt x="148" y="115"/>
                  <a:pt x="150" y="113"/>
                </a:cubicBezTo>
                <a:cubicBezTo>
                  <a:pt x="152" y="111"/>
                  <a:pt x="153" y="109"/>
                  <a:pt x="153" y="106"/>
                </a:cubicBezTo>
                <a:cubicBezTo>
                  <a:pt x="153" y="105"/>
                  <a:pt x="153" y="104"/>
                  <a:pt x="153" y="103"/>
                </a:cubicBezTo>
                <a:moveTo>
                  <a:pt x="116" y="115"/>
                </a:moveTo>
                <a:cubicBezTo>
                  <a:pt x="123" y="121"/>
                  <a:pt x="123" y="121"/>
                  <a:pt x="123" y="121"/>
                </a:cubicBezTo>
                <a:cubicBezTo>
                  <a:pt x="124" y="123"/>
                  <a:pt x="126" y="124"/>
                  <a:pt x="129" y="124"/>
                </a:cubicBezTo>
                <a:cubicBezTo>
                  <a:pt x="131" y="124"/>
                  <a:pt x="133" y="123"/>
                  <a:pt x="135" y="122"/>
                </a:cubicBezTo>
                <a:cubicBezTo>
                  <a:pt x="137" y="120"/>
                  <a:pt x="138" y="118"/>
                  <a:pt x="138" y="115"/>
                </a:cubicBezTo>
                <a:cubicBezTo>
                  <a:pt x="138" y="114"/>
                  <a:pt x="138" y="113"/>
                  <a:pt x="138" y="112"/>
                </a:cubicBezTo>
                <a:moveTo>
                  <a:pt x="100" y="121"/>
                </a:moveTo>
                <a:cubicBezTo>
                  <a:pt x="105" y="124"/>
                  <a:pt x="105" y="124"/>
                  <a:pt x="105" y="124"/>
                </a:cubicBezTo>
                <a:cubicBezTo>
                  <a:pt x="106" y="124"/>
                  <a:pt x="109" y="125"/>
                  <a:pt x="113" y="125"/>
                </a:cubicBezTo>
                <a:cubicBezTo>
                  <a:pt x="116" y="124"/>
                  <a:pt x="118" y="124"/>
                  <a:pt x="120" y="122"/>
                </a:cubicBezTo>
                <a:cubicBezTo>
                  <a:pt x="120" y="122"/>
                  <a:pt x="121" y="121"/>
                  <a:pt x="122" y="120"/>
                </a:cubicBezTo>
                <a:moveTo>
                  <a:pt x="72" y="113"/>
                </a:moveTo>
                <a:cubicBezTo>
                  <a:pt x="87" y="95"/>
                  <a:pt x="87" y="95"/>
                  <a:pt x="87" y="95"/>
                </a:cubicBezTo>
                <a:cubicBezTo>
                  <a:pt x="89" y="93"/>
                  <a:pt x="89" y="88"/>
                  <a:pt x="86" y="86"/>
                </a:cubicBezTo>
                <a:cubicBezTo>
                  <a:pt x="85" y="85"/>
                  <a:pt x="83" y="84"/>
                  <a:pt x="81" y="84"/>
                </a:cubicBezTo>
                <a:cubicBezTo>
                  <a:pt x="79" y="84"/>
                  <a:pt x="78" y="85"/>
                  <a:pt x="77" y="86"/>
                </a:cubicBezTo>
                <a:cubicBezTo>
                  <a:pt x="62" y="104"/>
                  <a:pt x="62" y="104"/>
                  <a:pt x="62" y="104"/>
                </a:cubicBezTo>
                <a:cubicBezTo>
                  <a:pt x="59" y="106"/>
                  <a:pt x="59" y="111"/>
                  <a:pt x="62" y="113"/>
                </a:cubicBezTo>
                <a:cubicBezTo>
                  <a:pt x="64" y="114"/>
                  <a:pt x="66" y="115"/>
                  <a:pt x="68" y="115"/>
                </a:cubicBezTo>
                <a:cubicBezTo>
                  <a:pt x="69" y="115"/>
                  <a:pt x="71" y="114"/>
                  <a:pt x="72" y="113"/>
                </a:cubicBezTo>
                <a:close/>
                <a:moveTo>
                  <a:pt x="84" y="119"/>
                </a:moveTo>
                <a:cubicBezTo>
                  <a:pt x="99" y="103"/>
                  <a:pt x="99" y="103"/>
                  <a:pt x="99" y="103"/>
                </a:cubicBezTo>
                <a:cubicBezTo>
                  <a:pt x="101" y="100"/>
                  <a:pt x="101" y="96"/>
                  <a:pt x="98" y="93"/>
                </a:cubicBezTo>
                <a:cubicBezTo>
                  <a:pt x="97" y="92"/>
                  <a:pt x="95" y="91"/>
                  <a:pt x="93" y="92"/>
                </a:cubicBezTo>
                <a:cubicBezTo>
                  <a:pt x="91" y="92"/>
                  <a:pt x="90" y="93"/>
                  <a:pt x="89" y="94"/>
                </a:cubicBezTo>
                <a:cubicBezTo>
                  <a:pt x="74" y="110"/>
                  <a:pt x="74" y="110"/>
                  <a:pt x="74" y="110"/>
                </a:cubicBezTo>
                <a:cubicBezTo>
                  <a:pt x="72" y="112"/>
                  <a:pt x="72" y="117"/>
                  <a:pt x="75" y="119"/>
                </a:cubicBezTo>
                <a:cubicBezTo>
                  <a:pt x="76" y="121"/>
                  <a:pt x="78" y="121"/>
                  <a:pt x="80" y="121"/>
                </a:cubicBezTo>
                <a:cubicBezTo>
                  <a:pt x="82" y="121"/>
                  <a:pt x="83" y="120"/>
                  <a:pt x="84" y="119"/>
                </a:cubicBezTo>
                <a:close/>
                <a:moveTo>
                  <a:pt x="104" y="117"/>
                </a:moveTo>
                <a:cubicBezTo>
                  <a:pt x="106" y="115"/>
                  <a:pt x="106" y="115"/>
                  <a:pt x="106" y="115"/>
                </a:cubicBezTo>
                <a:cubicBezTo>
                  <a:pt x="108" y="112"/>
                  <a:pt x="108" y="108"/>
                  <a:pt x="105" y="105"/>
                </a:cubicBezTo>
                <a:cubicBezTo>
                  <a:pt x="104" y="104"/>
                  <a:pt x="102" y="103"/>
                  <a:pt x="100" y="104"/>
                </a:cubicBezTo>
                <a:cubicBezTo>
                  <a:pt x="98" y="104"/>
                  <a:pt x="97" y="105"/>
                  <a:pt x="96" y="106"/>
                </a:cubicBezTo>
                <a:cubicBezTo>
                  <a:pt x="88" y="115"/>
                  <a:pt x="88" y="115"/>
                  <a:pt x="88" y="115"/>
                </a:cubicBezTo>
                <a:cubicBezTo>
                  <a:pt x="85" y="118"/>
                  <a:pt x="85" y="122"/>
                  <a:pt x="88" y="124"/>
                </a:cubicBezTo>
                <a:cubicBezTo>
                  <a:pt x="90" y="126"/>
                  <a:pt x="92" y="126"/>
                  <a:pt x="94" y="126"/>
                </a:cubicBezTo>
                <a:cubicBezTo>
                  <a:pt x="95" y="126"/>
                  <a:pt x="97" y="125"/>
                  <a:pt x="98" y="124"/>
                </a:cubicBezTo>
                <a:lnTo>
                  <a:pt x="104" y="117"/>
                </a:lnTo>
                <a:close/>
                <a:moveTo>
                  <a:pt x="193" y="0"/>
                </a:moveTo>
                <a:cubicBezTo>
                  <a:pt x="179" y="8"/>
                  <a:pt x="158" y="18"/>
                  <a:pt x="155" y="21"/>
                </a:cubicBezTo>
                <a:cubicBezTo>
                  <a:pt x="158" y="25"/>
                  <a:pt x="171" y="47"/>
                  <a:pt x="187" y="75"/>
                </a:cubicBezTo>
                <a:cubicBezTo>
                  <a:pt x="189" y="79"/>
                  <a:pt x="189" y="79"/>
                  <a:pt x="189" y="79"/>
                </a:cubicBezTo>
                <a:cubicBezTo>
                  <a:pt x="225" y="60"/>
                  <a:pt x="225" y="60"/>
                  <a:pt x="225" y="60"/>
                </a:cubicBezTo>
                <a:moveTo>
                  <a:pt x="160" y="29"/>
                </a:moveTo>
                <a:cubicBezTo>
                  <a:pt x="142" y="22"/>
                  <a:pt x="132" y="32"/>
                  <a:pt x="122" y="32"/>
                </a:cubicBezTo>
                <a:cubicBezTo>
                  <a:pt x="117" y="32"/>
                  <a:pt x="114" y="32"/>
                  <a:pt x="111" y="33"/>
                </a:cubicBezTo>
                <a:cubicBezTo>
                  <a:pt x="111" y="33"/>
                  <a:pt x="111" y="33"/>
                  <a:pt x="111" y="33"/>
                </a:cubicBezTo>
                <a:cubicBezTo>
                  <a:pt x="110" y="33"/>
                  <a:pt x="109" y="33"/>
                  <a:pt x="108" y="33"/>
                </a:cubicBezTo>
                <a:cubicBezTo>
                  <a:pt x="77" y="49"/>
                  <a:pt x="77" y="49"/>
                  <a:pt x="77" y="49"/>
                </a:cubicBezTo>
                <a:cubicBezTo>
                  <a:pt x="63" y="56"/>
                  <a:pt x="77" y="67"/>
                  <a:pt x="82" y="66"/>
                </a:cubicBezTo>
                <a:cubicBezTo>
                  <a:pt x="87" y="64"/>
                  <a:pt x="99" y="60"/>
                  <a:pt x="107" y="56"/>
                </a:cubicBezTo>
                <a:cubicBezTo>
                  <a:pt x="112" y="54"/>
                  <a:pt x="117" y="55"/>
                  <a:pt x="122" y="58"/>
                </a:cubicBezTo>
                <a:cubicBezTo>
                  <a:pt x="135" y="68"/>
                  <a:pt x="163" y="89"/>
                  <a:pt x="165" y="91"/>
                </a:cubicBezTo>
                <a:moveTo>
                  <a:pt x="185" y="72"/>
                </a:moveTo>
                <a:cubicBezTo>
                  <a:pt x="183" y="74"/>
                  <a:pt x="177" y="77"/>
                  <a:pt x="175" y="79"/>
                </a:cubicBezTo>
                <a:cubicBezTo>
                  <a:pt x="174" y="80"/>
                  <a:pt x="173" y="81"/>
                  <a:pt x="172" y="83"/>
                </a:cubicBezTo>
                <a:cubicBezTo>
                  <a:pt x="170" y="86"/>
                  <a:pt x="168" y="90"/>
                  <a:pt x="165" y="91"/>
                </a:cubicBezTo>
                <a:moveTo>
                  <a:pt x="57" y="90"/>
                </a:moveTo>
                <a:cubicBezTo>
                  <a:pt x="57" y="90"/>
                  <a:pt x="57" y="90"/>
                  <a:pt x="57" y="90"/>
                </a:cubicBezTo>
                <a:moveTo>
                  <a:pt x="0" y="57"/>
                </a:moveTo>
                <a:cubicBezTo>
                  <a:pt x="33" y="83"/>
                  <a:pt x="33" y="83"/>
                  <a:pt x="33" y="83"/>
                </a:cubicBezTo>
                <a:cubicBezTo>
                  <a:pt x="78" y="26"/>
                  <a:pt x="78" y="26"/>
                  <a:pt x="78" y="26"/>
                </a:cubicBezTo>
                <a:cubicBezTo>
                  <a:pt x="46" y="0"/>
                  <a:pt x="46" y="0"/>
                  <a:pt x="46" y="0"/>
                </a:cubicBezTo>
                <a:moveTo>
                  <a:pt x="36" y="79"/>
                </a:moveTo>
                <a:cubicBezTo>
                  <a:pt x="45" y="86"/>
                  <a:pt x="54" y="92"/>
                  <a:pt x="54" y="92"/>
                </a:cubicBezTo>
                <a:moveTo>
                  <a:pt x="97" y="39"/>
                </a:moveTo>
                <a:cubicBezTo>
                  <a:pt x="93" y="37"/>
                  <a:pt x="83" y="33"/>
                  <a:pt x="75" y="30"/>
                </a:cubicBezTo>
              </a:path>
            </a:pathLst>
          </a:custGeom>
          <a:noFill/>
          <a:ln w="19050" cap="rnd">
            <a:solidFill>
              <a:schemeClr val="tx1"/>
            </a:solidFill>
            <a:prstDash val="solid"/>
            <a:round/>
            <a:headEnd/>
            <a:tailEnd/>
          </a:ln>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ru-RU"/>
          </a:p>
        </p:txBody>
      </p:sp>
      <p:sp>
        <p:nvSpPr>
          <p:cNvPr id="19" name="Freeform 17"/>
          <p:cNvSpPr>
            <a:spLocks noEditPoints="1"/>
          </p:cNvSpPr>
          <p:nvPr/>
        </p:nvSpPr>
        <p:spPr bwMode="auto">
          <a:xfrm>
            <a:off x="4318794" y="4713288"/>
            <a:ext cx="644525" cy="517525"/>
          </a:xfrm>
          <a:custGeom>
            <a:avLst/>
            <a:gdLst>
              <a:gd name="T0" fmla="*/ 169 w 169"/>
              <a:gd name="T1" fmla="*/ 136 h 136"/>
              <a:gd name="T2" fmla="*/ 0 w 169"/>
              <a:gd name="T3" fmla="*/ 136 h 136"/>
              <a:gd name="T4" fmla="*/ 41 w 169"/>
              <a:gd name="T5" fmla="*/ 100 h 136"/>
              <a:gd name="T6" fmla="*/ 18 w 169"/>
              <a:gd name="T7" fmla="*/ 100 h 136"/>
              <a:gd name="T8" fmla="*/ 18 w 169"/>
              <a:gd name="T9" fmla="*/ 136 h 136"/>
              <a:gd name="T10" fmla="*/ 41 w 169"/>
              <a:gd name="T11" fmla="*/ 136 h 136"/>
              <a:gd name="T12" fmla="*/ 41 w 169"/>
              <a:gd name="T13" fmla="*/ 100 h 136"/>
              <a:gd name="T14" fmla="*/ 77 w 169"/>
              <a:gd name="T15" fmla="*/ 63 h 136"/>
              <a:gd name="T16" fmla="*/ 54 w 169"/>
              <a:gd name="T17" fmla="*/ 63 h 136"/>
              <a:gd name="T18" fmla="*/ 54 w 169"/>
              <a:gd name="T19" fmla="*/ 136 h 136"/>
              <a:gd name="T20" fmla="*/ 77 w 169"/>
              <a:gd name="T21" fmla="*/ 136 h 136"/>
              <a:gd name="T22" fmla="*/ 77 w 169"/>
              <a:gd name="T23" fmla="*/ 63 h 136"/>
              <a:gd name="T24" fmla="*/ 114 w 169"/>
              <a:gd name="T25" fmla="*/ 79 h 136"/>
              <a:gd name="T26" fmla="*/ 91 w 169"/>
              <a:gd name="T27" fmla="*/ 79 h 136"/>
              <a:gd name="T28" fmla="*/ 91 w 169"/>
              <a:gd name="T29" fmla="*/ 136 h 136"/>
              <a:gd name="T30" fmla="*/ 114 w 169"/>
              <a:gd name="T31" fmla="*/ 136 h 136"/>
              <a:gd name="T32" fmla="*/ 114 w 169"/>
              <a:gd name="T33" fmla="*/ 79 h 136"/>
              <a:gd name="T34" fmla="*/ 150 w 169"/>
              <a:gd name="T35" fmla="*/ 42 h 136"/>
              <a:gd name="T36" fmla="*/ 127 w 169"/>
              <a:gd name="T37" fmla="*/ 42 h 136"/>
              <a:gd name="T38" fmla="*/ 127 w 169"/>
              <a:gd name="T39" fmla="*/ 136 h 136"/>
              <a:gd name="T40" fmla="*/ 150 w 169"/>
              <a:gd name="T41" fmla="*/ 136 h 136"/>
              <a:gd name="T42" fmla="*/ 150 w 169"/>
              <a:gd name="T43" fmla="*/ 42 h 136"/>
              <a:gd name="T44" fmla="*/ 29 w 169"/>
              <a:gd name="T45" fmla="*/ 59 h 136"/>
              <a:gd name="T46" fmla="*/ 23 w 169"/>
              <a:gd name="T47" fmla="*/ 66 h 136"/>
              <a:gd name="T48" fmla="*/ 29 w 169"/>
              <a:gd name="T49" fmla="*/ 73 h 136"/>
              <a:gd name="T50" fmla="*/ 36 w 169"/>
              <a:gd name="T51" fmla="*/ 66 h 136"/>
              <a:gd name="T52" fmla="*/ 29 w 169"/>
              <a:gd name="T53" fmla="*/ 59 h 136"/>
              <a:gd name="T54" fmla="*/ 66 w 169"/>
              <a:gd name="T55" fmla="*/ 25 h 136"/>
              <a:gd name="T56" fmla="*/ 59 w 169"/>
              <a:gd name="T57" fmla="*/ 31 h 136"/>
              <a:gd name="T58" fmla="*/ 66 w 169"/>
              <a:gd name="T59" fmla="*/ 38 h 136"/>
              <a:gd name="T60" fmla="*/ 72 w 169"/>
              <a:gd name="T61" fmla="*/ 31 h 136"/>
              <a:gd name="T62" fmla="*/ 66 w 169"/>
              <a:gd name="T63" fmla="*/ 25 h 136"/>
              <a:gd name="T64" fmla="*/ 102 w 169"/>
              <a:gd name="T65" fmla="*/ 42 h 136"/>
              <a:gd name="T66" fmla="*/ 96 w 169"/>
              <a:gd name="T67" fmla="*/ 49 h 136"/>
              <a:gd name="T68" fmla="*/ 102 w 169"/>
              <a:gd name="T69" fmla="*/ 55 h 136"/>
              <a:gd name="T70" fmla="*/ 109 w 169"/>
              <a:gd name="T71" fmla="*/ 49 h 136"/>
              <a:gd name="T72" fmla="*/ 102 w 169"/>
              <a:gd name="T73" fmla="*/ 42 h 136"/>
              <a:gd name="T74" fmla="*/ 139 w 169"/>
              <a:gd name="T75" fmla="*/ 0 h 136"/>
              <a:gd name="T76" fmla="*/ 132 w 169"/>
              <a:gd name="T77" fmla="*/ 7 h 136"/>
              <a:gd name="T78" fmla="*/ 139 w 169"/>
              <a:gd name="T79" fmla="*/ 14 h 136"/>
              <a:gd name="T80" fmla="*/ 146 w 169"/>
              <a:gd name="T81" fmla="*/ 7 h 136"/>
              <a:gd name="T82" fmla="*/ 139 w 169"/>
              <a:gd name="T83" fmla="*/ 0 h 136"/>
              <a:gd name="T84" fmla="*/ 107 w 169"/>
              <a:gd name="T85" fmla="*/ 44 h 136"/>
              <a:gd name="T86" fmla="*/ 134 w 169"/>
              <a:gd name="T87" fmla="*/ 12 h 136"/>
              <a:gd name="T88" fmla="*/ 72 w 169"/>
              <a:gd name="T89" fmla="*/ 34 h 136"/>
              <a:gd name="T90" fmla="*/ 96 w 169"/>
              <a:gd name="T91" fmla="*/ 46 h 136"/>
              <a:gd name="T92" fmla="*/ 61 w 169"/>
              <a:gd name="T93" fmla="*/ 36 h 136"/>
              <a:gd name="T94" fmla="*/ 34 w 169"/>
              <a:gd name="T95" fmla="*/ 61 h 13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Lst>
            <a:rect l="0" t="0" r="r" b="b"/>
            <a:pathLst>
              <a:path w="169" h="136">
                <a:moveTo>
                  <a:pt x="169" y="136"/>
                </a:moveTo>
                <a:cubicBezTo>
                  <a:pt x="0" y="136"/>
                  <a:pt x="0" y="136"/>
                  <a:pt x="0" y="136"/>
                </a:cubicBezTo>
                <a:moveTo>
                  <a:pt x="41" y="100"/>
                </a:moveTo>
                <a:cubicBezTo>
                  <a:pt x="18" y="100"/>
                  <a:pt x="18" y="100"/>
                  <a:pt x="18" y="100"/>
                </a:cubicBezTo>
                <a:cubicBezTo>
                  <a:pt x="18" y="136"/>
                  <a:pt x="18" y="136"/>
                  <a:pt x="18" y="136"/>
                </a:cubicBezTo>
                <a:cubicBezTo>
                  <a:pt x="41" y="136"/>
                  <a:pt x="41" y="136"/>
                  <a:pt x="41" y="136"/>
                </a:cubicBezTo>
                <a:lnTo>
                  <a:pt x="41" y="100"/>
                </a:lnTo>
                <a:close/>
                <a:moveTo>
                  <a:pt x="77" y="63"/>
                </a:moveTo>
                <a:cubicBezTo>
                  <a:pt x="54" y="63"/>
                  <a:pt x="54" y="63"/>
                  <a:pt x="54" y="63"/>
                </a:cubicBezTo>
                <a:cubicBezTo>
                  <a:pt x="54" y="136"/>
                  <a:pt x="54" y="136"/>
                  <a:pt x="54" y="136"/>
                </a:cubicBezTo>
                <a:cubicBezTo>
                  <a:pt x="77" y="136"/>
                  <a:pt x="77" y="136"/>
                  <a:pt x="77" y="136"/>
                </a:cubicBezTo>
                <a:lnTo>
                  <a:pt x="77" y="63"/>
                </a:lnTo>
                <a:close/>
                <a:moveTo>
                  <a:pt x="114" y="79"/>
                </a:moveTo>
                <a:cubicBezTo>
                  <a:pt x="91" y="79"/>
                  <a:pt x="91" y="79"/>
                  <a:pt x="91" y="79"/>
                </a:cubicBezTo>
                <a:cubicBezTo>
                  <a:pt x="91" y="136"/>
                  <a:pt x="91" y="136"/>
                  <a:pt x="91" y="136"/>
                </a:cubicBezTo>
                <a:cubicBezTo>
                  <a:pt x="114" y="136"/>
                  <a:pt x="114" y="136"/>
                  <a:pt x="114" y="136"/>
                </a:cubicBezTo>
                <a:lnTo>
                  <a:pt x="114" y="79"/>
                </a:lnTo>
                <a:close/>
                <a:moveTo>
                  <a:pt x="150" y="42"/>
                </a:moveTo>
                <a:cubicBezTo>
                  <a:pt x="127" y="42"/>
                  <a:pt x="127" y="42"/>
                  <a:pt x="127" y="42"/>
                </a:cubicBezTo>
                <a:cubicBezTo>
                  <a:pt x="127" y="136"/>
                  <a:pt x="127" y="136"/>
                  <a:pt x="127" y="136"/>
                </a:cubicBezTo>
                <a:cubicBezTo>
                  <a:pt x="150" y="136"/>
                  <a:pt x="150" y="136"/>
                  <a:pt x="150" y="136"/>
                </a:cubicBezTo>
                <a:lnTo>
                  <a:pt x="150" y="42"/>
                </a:lnTo>
                <a:close/>
                <a:moveTo>
                  <a:pt x="29" y="59"/>
                </a:moveTo>
                <a:cubicBezTo>
                  <a:pt x="26" y="59"/>
                  <a:pt x="23" y="62"/>
                  <a:pt x="23" y="66"/>
                </a:cubicBezTo>
                <a:cubicBezTo>
                  <a:pt x="23" y="70"/>
                  <a:pt x="26" y="73"/>
                  <a:pt x="29" y="73"/>
                </a:cubicBezTo>
                <a:cubicBezTo>
                  <a:pt x="33" y="73"/>
                  <a:pt x="36" y="70"/>
                  <a:pt x="36" y="66"/>
                </a:cubicBezTo>
                <a:cubicBezTo>
                  <a:pt x="36" y="62"/>
                  <a:pt x="33" y="59"/>
                  <a:pt x="29" y="59"/>
                </a:cubicBezTo>
                <a:close/>
                <a:moveTo>
                  <a:pt x="66" y="25"/>
                </a:moveTo>
                <a:cubicBezTo>
                  <a:pt x="62" y="25"/>
                  <a:pt x="59" y="28"/>
                  <a:pt x="59" y="31"/>
                </a:cubicBezTo>
                <a:cubicBezTo>
                  <a:pt x="59" y="35"/>
                  <a:pt x="62" y="38"/>
                  <a:pt x="66" y="38"/>
                </a:cubicBezTo>
                <a:cubicBezTo>
                  <a:pt x="69" y="38"/>
                  <a:pt x="72" y="35"/>
                  <a:pt x="72" y="31"/>
                </a:cubicBezTo>
                <a:cubicBezTo>
                  <a:pt x="72" y="28"/>
                  <a:pt x="69" y="25"/>
                  <a:pt x="66" y="25"/>
                </a:cubicBezTo>
                <a:close/>
                <a:moveTo>
                  <a:pt x="102" y="42"/>
                </a:moveTo>
                <a:cubicBezTo>
                  <a:pt x="99" y="42"/>
                  <a:pt x="96" y="45"/>
                  <a:pt x="96" y="49"/>
                </a:cubicBezTo>
                <a:cubicBezTo>
                  <a:pt x="96" y="52"/>
                  <a:pt x="99" y="55"/>
                  <a:pt x="102" y="55"/>
                </a:cubicBezTo>
                <a:cubicBezTo>
                  <a:pt x="106" y="55"/>
                  <a:pt x="109" y="52"/>
                  <a:pt x="109" y="49"/>
                </a:cubicBezTo>
                <a:cubicBezTo>
                  <a:pt x="109" y="45"/>
                  <a:pt x="106" y="42"/>
                  <a:pt x="102" y="42"/>
                </a:cubicBezTo>
                <a:close/>
                <a:moveTo>
                  <a:pt x="139" y="0"/>
                </a:moveTo>
                <a:cubicBezTo>
                  <a:pt x="135" y="0"/>
                  <a:pt x="132" y="3"/>
                  <a:pt x="132" y="7"/>
                </a:cubicBezTo>
                <a:cubicBezTo>
                  <a:pt x="132" y="11"/>
                  <a:pt x="135" y="14"/>
                  <a:pt x="139" y="14"/>
                </a:cubicBezTo>
                <a:cubicBezTo>
                  <a:pt x="143" y="14"/>
                  <a:pt x="146" y="11"/>
                  <a:pt x="146" y="7"/>
                </a:cubicBezTo>
                <a:cubicBezTo>
                  <a:pt x="146" y="3"/>
                  <a:pt x="143" y="0"/>
                  <a:pt x="139" y="0"/>
                </a:cubicBezTo>
                <a:close/>
                <a:moveTo>
                  <a:pt x="107" y="44"/>
                </a:moveTo>
                <a:cubicBezTo>
                  <a:pt x="134" y="12"/>
                  <a:pt x="134" y="12"/>
                  <a:pt x="134" y="12"/>
                </a:cubicBezTo>
                <a:moveTo>
                  <a:pt x="72" y="34"/>
                </a:moveTo>
                <a:cubicBezTo>
                  <a:pt x="96" y="46"/>
                  <a:pt x="96" y="46"/>
                  <a:pt x="96" y="46"/>
                </a:cubicBezTo>
                <a:moveTo>
                  <a:pt x="61" y="36"/>
                </a:moveTo>
                <a:cubicBezTo>
                  <a:pt x="34" y="61"/>
                  <a:pt x="34" y="61"/>
                  <a:pt x="34" y="61"/>
                </a:cubicBezTo>
              </a:path>
            </a:pathLst>
          </a:custGeom>
          <a:noFill/>
          <a:ln w="19050" cap="rnd">
            <a:solidFill>
              <a:schemeClr val="tx1"/>
            </a:solidFill>
            <a:prstDash val="solid"/>
            <a:round/>
            <a:headEnd/>
            <a:tailEnd/>
          </a:ln>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ru-RU"/>
          </a:p>
        </p:txBody>
      </p:sp>
      <p:sp>
        <p:nvSpPr>
          <p:cNvPr id="6" name="Text Placeholder 5"/>
          <p:cNvSpPr>
            <a:spLocks noGrp="1"/>
          </p:cNvSpPr>
          <p:nvPr>
            <p:ph type="body" sz="quarter" idx="11"/>
          </p:nvPr>
        </p:nvSpPr>
        <p:spPr>
          <a:xfrm>
            <a:off x="633290" y="1349880"/>
            <a:ext cx="2856359" cy="1299658"/>
          </a:xfrm>
        </p:spPr>
        <p:txBody>
          <a:bodyPr/>
          <a:lstStyle/>
          <a:p>
            <a:pPr marL="457200" indent="-457200">
              <a:lnSpc>
                <a:spcPct val="100000"/>
              </a:lnSpc>
              <a:spcAft>
                <a:spcPts val="800"/>
              </a:spcAft>
              <a:buFont typeface="Arial" panose="020B0604020202020204" pitchFamily="34" charset="0"/>
              <a:buChar char="•"/>
            </a:pPr>
            <a:r>
              <a:rPr lang="ar-DZ" sz="2400" dirty="0">
                <a:latin typeface="Arabic Typesetting" panose="03020402040406030203" pitchFamily="66" charset="-78"/>
                <a:cs typeface="Arabic Typesetting" panose="03020402040406030203" pitchFamily="66" charset="-78"/>
              </a:rPr>
              <a:t>تحقيق النجاعة الاقتصادية والاجتماعية للبرامج العمومية.</a:t>
            </a:r>
            <a:endParaRPr lang="fr-FR" sz="1800" dirty="0">
              <a:latin typeface="Arabic Typesetting" panose="03020402040406030203" pitchFamily="66" charset="-78"/>
              <a:cs typeface="Arabic Typesetting" panose="03020402040406030203" pitchFamily="66" charset="-78"/>
            </a:endParaRPr>
          </a:p>
          <a:p>
            <a:pPr marL="457200" indent="-457200">
              <a:lnSpc>
                <a:spcPct val="100000"/>
              </a:lnSpc>
              <a:spcAft>
                <a:spcPts val="800"/>
              </a:spcAft>
              <a:buFont typeface="Arial" panose="020B0604020202020204" pitchFamily="34" charset="0"/>
              <a:buChar char="•"/>
            </a:pPr>
            <a:r>
              <a:rPr lang="ar-DZ" sz="2400" dirty="0">
                <a:latin typeface="Arabic Typesetting" panose="03020402040406030203" pitchFamily="66" charset="-78"/>
                <a:cs typeface="Arabic Typesetting" panose="03020402040406030203" pitchFamily="66" charset="-78"/>
              </a:rPr>
              <a:t>-الرفع من جودة الخدمة العمومية</a:t>
            </a:r>
            <a:endParaRPr lang="fr-FR" sz="1800" dirty="0">
              <a:latin typeface="Arabic Typesetting" panose="03020402040406030203" pitchFamily="66" charset="-78"/>
              <a:cs typeface="Arabic Typesetting" panose="03020402040406030203" pitchFamily="66" charset="-78"/>
            </a:endParaRPr>
          </a:p>
          <a:p>
            <a:pPr marL="457200" indent="-457200">
              <a:lnSpc>
                <a:spcPct val="100000"/>
              </a:lnSpc>
              <a:spcAft>
                <a:spcPts val="800"/>
              </a:spcAft>
              <a:buFont typeface="Arial" panose="020B0604020202020204" pitchFamily="34" charset="0"/>
              <a:buChar char="•"/>
            </a:pPr>
            <a:r>
              <a:rPr lang="ar-DZ" sz="2400" dirty="0">
                <a:latin typeface="Arabic Typesetting" panose="03020402040406030203" pitchFamily="66" charset="-78"/>
                <a:cs typeface="Arabic Typesetting" panose="03020402040406030203" pitchFamily="66" charset="-78"/>
              </a:rPr>
              <a:t>-دعم فعالية المسجلين في التسيير</a:t>
            </a:r>
          </a:p>
        </p:txBody>
      </p:sp>
      <p:sp>
        <p:nvSpPr>
          <p:cNvPr id="7" name="Text Placeholder 6"/>
          <p:cNvSpPr>
            <a:spLocks noGrp="1"/>
          </p:cNvSpPr>
          <p:nvPr>
            <p:ph type="body" sz="quarter" idx="12"/>
          </p:nvPr>
        </p:nvSpPr>
        <p:spPr>
          <a:xfrm>
            <a:off x="8935087" y="580935"/>
            <a:ext cx="2489516" cy="541338"/>
          </a:xfrm>
        </p:spPr>
        <p:txBody>
          <a:bodyPr/>
          <a:lstStyle/>
          <a:p>
            <a:pPr lvl="0" algn="ctr"/>
            <a:r>
              <a:rPr lang="ar-DZ" dirty="0"/>
              <a:t>الشفافية</a:t>
            </a:r>
            <a:endParaRPr lang="ru-RU" dirty="0"/>
          </a:p>
        </p:txBody>
      </p:sp>
      <p:sp>
        <p:nvSpPr>
          <p:cNvPr id="22" name="Text Placeholder 21"/>
          <p:cNvSpPr>
            <a:spLocks noGrp="1"/>
          </p:cNvSpPr>
          <p:nvPr>
            <p:ph type="body" sz="quarter" idx="13"/>
          </p:nvPr>
        </p:nvSpPr>
        <p:spPr>
          <a:xfrm>
            <a:off x="8935087" y="1040391"/>
            <a:ext cx="2937670" cy="1201159"/>
          </a:xfrm>
        </p:spPr>
        <p:txBody>
          <a:bodyPr/>
          <a:lstStyle/>
          <a:p>
            <a:pPr marL="457200" indent="-457200">
              <a:lnSpc>
                <a:spcPct val="100000"/>
              </a:lnSpc>
              <a:spcAft>
                <a:spcPts val="800"/>
              </a:spcAft>
              <a:buFont typeface="Arial" panose="020B0604020202020204" pitchFamily="34" charset="0"/>
              <a:buChar char="•"/>
            </a:pPr>
            <a:r>
              <a:rPr lang="ar-DZ" sz="2400" dirty="0">
                <a:latin typeface="Arabic Typesetting" panose="03020402040406030203" pitchFamily="66" charset="-78"/>
                <a:cs typeface="Arabic Typesetting" panose="03020402040406030203" pitchFamily="66" charset="-78"/>
              </a:rPr>
              <a:t>المشاركة عن طريق الاقتراحات بواسطة ميزانية المواطن.</a:t>
            </a:r>
          </a:p>
        </p:txBody>
      </p:sp>
      <p:sp>
        <p:nvSpPr>
          <p:cNvPr id="23" name="Text Placeholder 22"/>
          <p:cNvSpPr>
            <a:spLocks noGrp="1"/>
          </p:cNvSpPr>
          <p:nvPr>
            <p:ph type="body" sz="quarter" idx="14"/>
          </p:nvPr>
        </p:nvSpPr>
        <p:spPr>
          <a:xfrm>
            <a:off x="1029873" y="652312"/>
            <a:ext cx="2531747" cy="541338"/>
          </a:xfrm>
        </p:spPr>
        <p:txBody>
          <a:bodyPr/>
          <a:lstStyle/>
          <a:p>
            <a:pPr lvl="0" algn="ctr"/>
            <a:r>
              <a:rPr lang="ar-DZ" dirty="0"/>
              <a:t>الاستقرار</a:t>
            </a:r>
            <a:endParaRPr lang="ru-RU" dirty="0"/>
          </a:p>
        </p:txBody>
      </p:sp>
      <p:sp>
        <p:nvSpPr>
          <p:cNvPr id="24" name="Text Placeholder 23"/>
          <p:cNvSpPr>
            <a:spLocks noGrp="1"/>
          </p:cNvSpPr>
          <p:nvPr>
            <p:ph type="body" sz="quarter" idx="15"/>
          </p:nvPr>
        </p:nvSpPr>
        <p:spPr>
          <a:xfrm>
            <a:off x="226963" y="5068918"/>
            <a:ext cx="2856359" cy="874466"/>
          </a:xfrm>
        </p:spPr>
        <p:txBody>
          <a:bodyPr/>
          <a:lstStyle/>
          <a:p>
            <a:pPr marL="457200" indent="-457200">
              <a:lnSpc>
                <a:spcPct val="100000"/>
              </a:lnSpc>
              <a:spcAft>
                <a:spcPts val="800"/>
              </a:spcAft>
              <a:buFont typeface="Arial" panose="020B0604020202020204" pitchFamily="34" charset="0"/>
              <a:buChar char="•"/>
            </a:pPr>
            <a:r>
              <a:rPr lang="ar-DZ" sz="2400" dirty="0">
                <a:latin typeface="Arabic Typesetting" panose="03020402040406030203" pitchFamily="66" charset="-78"/>
                <a:cs typeface="Arabic Typesetting" panose="03020402040406030203" pitchFamily="66" charset="-78"/>
              </a:rPr>
              <a:t>منح المزيد من الحرية للمسؤولين مقابل المساءلة</a:t>
            </a:r>
            <a:r>
              <a:rPr lang="en-US" sz="2400" dirty="0">
                <a:latin typeface="Arabic Typesetting" panose="03020402040406030203" pitchFamily="66" charset="-78"/>
                <a:cs typeface="Arabic Typesetting" panose="03020402040406030203" pitchFamily="66" charset="-78"/>
              </a:rPr>
              <a:t>. </a:t>
            </a:r>
          </a:p>
        </p:txBody>
      </p:sp>
      <p:sp>
        <p:nvSpPr>
          <p:cNvPr id="25" name="Text Placeholder 24"/>
          <p:cNvSpPr>
            <a:spLocks noGrp="1"/>
          </p:cNvSpPr>
          <p:nvPr>
            <p:ph type="body" sz="quarter" idx="16"/>
          </p:nvPr>
        </p:nvSpPr>
        <p:spPr>
          <a:xfrm>
            <a:off x="795595" y="4402930"/>
            <a:ext cx="2531747" cy="541338"/>
          </a:xfrm>
        </p:spPr>
        <p:txBody>
          <a:bodyPr/>
          <a:lstStyle/>
          <a:p>
            <a:pPr lvl="0" algn="ctr"/>
            <a:r>
              <a:rPr lang="ar-DZ" dirty="0"/>
              <a:t>المسؤولية</a:t>
            </a:r>
            <a:endParaRPr lang="ru-RU" dirty="0"/>
          </a:p>
        </p:txBody>
      </p:sp>
      <p:sp>
        <p:nvSpPr>
          <p:cNvPr id="26" name="Text Placeholder 25"/>
          <p:cNvSpPr>
            <a:spLocks noGrp="1"/>
          </p:cNvSpPr>
          <p:nvPr>
            <p:ph type="body" sz="quarter" idx="17"/>
          </p:nvPr>
        </p:nvSpPr>
        <p:spPr/>
        <p:txBody>
          <a:bodyPr/>
          <a:lstStyle/>
          <a:p>
            <a:pPr lvl="0" algn="ctr"/>
            <a:r>
              <a:rPr lang="ar-DZ" dirty="0"/>
              <a:t>الأداء</a:t>
            </a:r>
            <a:endParaRPr lang="ru-RU" dirty="0"/>
          </a:p>
        </p:txBody>
      </p:sp>
      <p:sp>
        <p:nvSpPr>
          <p:cNvPr id="27" name="Text Placeholder 26"/>
          <p:cNvSpPr>
            <a:spLocks noGrp="1"/>
          </p:cNvSpPr>
          <p:nvPr>
            <p:ph type="body" sz="quarter" idx="18"/>
          </p:nvPr>
        </p:nvSpPr>
        <p:spPr>
          <a:xfrm>
            <a:off x="8905875" y="4713288"/>
            <a:ext cx="2937670" cy="2144712"/>
          </a:xfrm>
        </p:spPr>
        <p:txBody>
          <a:bodyPr/>
          <a:lstStyle/>
          <a:p>
            <a:pPr marL="457200" indent="-457200">
              <a:lnSpc>
                <a:spcPct val="100000"/>
              </a:lnSpc>
              <a:spcAft>
                <a:spcPts val="800"/>
              </a:spcAft>
              <a:buFont typeface="Arial" panose="020B0604020202020204" pitchFamily="34" charset="0"/>
              <a:buChar char="•"/>
            </a:pPr>
            <a:r>
              <a:rPr lang="ar-DZ" sz="2400" dirty="0">
                <a:latin typeface="Arabic Typesetting" panose="03020402040406030203" pitchFamily="66" charset="-78"/>
                <a:cs typeface="Arabic Typesetting" panose="03020402040406030203" pitchFamily="66" charset="-78"/>
              </a:rPr>
              <a:t>تحقيق النجاعة الاقتصادية والاجتماعية للبرامج العمومية.</a:t>
            </a:r>
          </a:p>
          <a:p>
            <a:pPr marL="457200" indent="-457200">
              <a:lnSpc>
                <a:spcPct val="100000"/>
              </a:lnSpc>
              <a:spcAft>
                <a:spcPts val="800"/>
              </a:spcAft>
              <a:buFont typeface="Arial" panose="020B0604020202020204" pitchFamily="34" charset="0"/>
              <a:buChar char="•"/>
            </a:pPr>
            <a:r>
              <a:rPr lang="ar-DZ" sz="2400" dirty="0">
                <a:latin typeface="Arabic Typesetting" panose="03020402040406030203" pitchFamily="66" charset="-78"/>
                <a:cs typeface="Arabic Typesetting" panose="03020402040406030203" pitchFamily="66" charset="-78"/>
              </a:rPr>
              <a:t>الرفع من جودة الخدمة العمومية</a:t>
            </a:r>
            <a:endParaRPr lang="fr-FR" sz="1800" dirty="0">
              <a:latin typeface="Arabic Typesetting" panose="03020402040406030203" pitchFamily="66" charset="-78"/>
              <a:cs typeface="Arabic Typesetting" panose="03020402040406030203" pitchFamily="66" charset="-78"/>
            </a:endParaRPr>
          </a:p>
          <a:p>
            <a:pPr marL="457200" indent="-457200">
              <a:lnSpc>
                <a:spcPct val="100000"/>
              </a:lnSpc>
              <a:spcAft>
                <a:spcPts val="800"/>
              </a:spcAft>
              <a:buFont typeface="Arial" panose="020B0604020202020204" pitchFamily="34" charset="0"/>
              <a:buChar char="•"/>
            </a:pPr>
            <a:r>
              <a:rPr lang="ar-DZ" sz="2400" dirty="0">
                <a:latin typeface="Arabic Typesetting" panose="03020402040406030203" pitchFamily="66" charset="-78"/>
                <a:cs typeface="Arabic Typesetting" panose="03020402040406030203" pitchFamily="66" charset="-78"/>
              </a:rPr>
              <a:t>دعم فعالية المسجلين في التسيير</a:t>
            </a:r>
          </a:p>
        </p:txBody>
      </p:sp>
      <p:sp>
        <p:nvSpPr>
          <p:cNvPr id="20" name="عنوان 1">
            <a:extLst>
              <a:ext uri="{FF2B5EF4-FFF2-40B4-BE49-F238E27FC236}">
                <a16:creationId xmlns:a16="http://schemas.microsoft.com/office/drawing/2014/main" id="{A7EB71B7-C5D8-0329-8F98-8C4A37A4197C}"/>
              </a:ext>
            </a:extLst>
          </p:cNvPr>
          <p:cNvSpPr txBox="1">
            <a:spLocks/>
          </p:cNvSpPr>
          <p:nvPr/>
        </p:nvSpPr>
        <p:spPr>
          <a:xfrm>
            <a:off x="2898183" y="101600"/>
            <a:ext cx="6648774" cy="881064"/>
          </a:xfrm>
          <a:prstGeom prst="rect">
            <a:avLst/>
          </a:prstGeom>
        </p:spPr>
        <p:txBody>
          <a:bodyPr vert="horz" lIns="91440" tIns="45720" rIns="91440" bIns="45720" rtlCol="0" anchor="t">
            <a:normAutofit fontScale="52500" lnSpcReduction="20000"/>
          </a:bodyPr>
          <a:lstStyle>
            <a:lvl1pPr algn="r" defTabSz="914400" rtl="1" eaLnBrk="1" latinLnBrk="0" hangingPunct="1">
              <a:lnSpc>
                <a:spcPct val="90000"/>
              </a:lnSpc>
              <a:spcBef>
                <a:spcPct val="0"/>
              </a:spcBef>
              <a:buNone/>
              <a:defRPr sz="4400" kern="1200">
                <a:solidFill>
                  <a:schemeClr val="tx1"/>
                </a:solidFill>
                <a:latin typeface="+mj-lt"/>
                <a:ea typeface="+mj-ea"/>
                <a:cs typeface="+mj-cs"/>
              </a:defRPr>
            </a:lvl1pPr>
          </a:lstStyle>
          <a:p>
            <a:pPr algn="ctr"/>
            <a:r>
              <a:rPr lang="ar-DZ" sz="9600">
                <a:solidFill>
                  <a:schemeClr val="tx1">
                    <a:lumMod val="85000"/>
                    <a:lumOff val="15000"/>
                  </a:schemeClr>
                </a:solidFill>
                <a:effectLst>
                  <a:reflection blurRad="6350" stA="55000" endA="300" endPos="45500" dir="5400000" sy="-100000" algn="bl" rotWithShape="0"/>
                </a:effectLst>
                <a:latin typeface="Arabic Typesetting" panose="03020402040406030203" pitchFamily="66" charset="-78"/>
                <a:cs typeface="Arabic Typesetting" panose="03020402040406030203" pitchFamily="66" charset="-78"/>
              </a:rPr>
              <a:t>المبادئ الجديدة للحوكمة الميزانية العامة للدولة</a:t>
            </a:r>
            <a:endParaRPr lang="fr-FR" sz="9600" dirty="0">
              <a:solidFill>
                <a:schemeClr val="tx1">
                  <a:lumMod val="85000"/>
                  <a:lumOff val="15000"/>
                </a:schemeClr>
              </a:solidFill>
              <a:effectLst>
                <a:reflection blurRad="6350" stA="55000" endA="300" endPos="45500" dir="5400000" sy="-100000" algn="bl" rotWithShape="0"/>
              </a:effectLst>
              <a:latin typeface="Arabic Typesetting" panose="03020402040406030203" pitchFamily="66" charset="-78"/>
              <a:cs typeface="Arabic Typesetting" panose="03020402040406030203" pitchFamily="66" charset="-78"/>
            </a:endParaRPr>
          </a:p>
        </p:txBody>
      </p:sp>
    </p:spTree>
    <p:extLst>
      <p:ext uri="{BB962C8B-B14F-4D97-AF65-F5344CB8AC3E}">
        <p14:creationId xmlns:p14="http://schemas.microsoft.com/office/powerpoint/2010/main" val="1857097660"/>
      </p:ext>
    </p:extLst>
  </p:cSld>
  <p:clrMapOvr>
    <a:masterClrMapping/>
  </p:clrMapOvr>
  <mc:AlternateContent xmlns:mc="http://schemas.openxmlformats.org/markup-compatibility/2006">
    <mc:Choice xmlns:p14="http://schemas.microsoft.com/office/powerpoint/2010/main" Requires="p14">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1" fill="hold" nodeType="withEffect" p14:presetBounceEnd="67000">
                                      <p:stCondLst>
                                        <p:cond delay="0"/>
                                      </p:stCondLst>
                                      <p:childTnLst>
                                        <p:set>
                                          <p:cBhvr>
                                            <p:cTn id="6" dur="1" fill="hold">
                                              <p:stCondLst>
                                                <p:cond delay="0"/>
                                              </p:stCondLst>
                                            </p:cTn>
                                            <p:tgtEl>
                                              <p:spTgt spid="2"/>
                                            </p:tgtEl>
                                            <p:attrNameLst>
                                              <p:attrName>style.visibility</p:attrName>
                                            </p:attrNameLst>
                                          </p:cBhvr>
                                          <p:to>
                                            <p:strVal val="visible"/>
                                          </p:to>
                                        </p:set>
                                        <p:anim calcmode="lin" valueType="num" p14:bounceEnd="67000">
                                          <p:cBhvr additive="base">
                                            <p:cTn id="7" dur="1000" fill="hold"/>
                                            <p:tgtEl>
                                              <p:spTgt spid="2"/>
                                            </p:tgtEl>
                                            <p:attrNameLst>
                                              <p:attrName>ppt_x</p:attrName>
                                            </p:attrNameLst>
                                          </p:cBhvr>
                                          <p:tavLst>
                                            <p:tav tm="0">
                                              <p:val>
                                                <p:strVal val="#ppt_x"/>
                                              </p:val>
                                            </p:tav>
                                            <p:tav tm="100000">
                                              <p:val>
                                                <p:strVal val="#ppt_x"/>
                                              </p:val>
                                            </p:tav>
                                          </p:tavLst>
                                        </p:anim>
                                        <p:anim calcmode="lin" valueType="num" p14:bounceEnd="67000">
                                          <p:cBhvr additive="base">
                                            <p:cTn id="8" dur="1000" fill="hold"/>
                                            <p:tgtEl>
                                              <p:spTgt spid="2"/>
                                            </p:tgtEl>
                                            <p:attrNameLst>
                                              <p:attrName>ppt_y</p:attrName>
                                            </p:attrNameLst>
                                          </p:cBhvr>
                                          <p:tavLst>
                                            <p:tav tm="0">
                                              <p:val>
                                                <p:strVal val="0-#ppt_h/2"/>
                                              </p:val>
                                            </p:tav>
                                            <p:tav tm="100000">
                                              <p:val>
                                                <p:strVal val="#ppt_y"/>
                                              </p:val>
                                            </p:tav>
                                          </p:tavLst>
                                        </p:anim>
                                      </p:childTnLst>
                                    </p:cTn>
                                  </p:par>
                                  <p:par>
                                    <p:cTn id="9" presetID="2" presetClass="entr" presetSubtype="2" fill="hold" nodeType="withEffect" p14:presetBounceEnd="67000">
                                      <p:stCondLst>
                                        <p:cond delay="150"/>
                                      </p:stCondLst>
                                      <p:childTnLst>
                                        <p:set>
                                          <p:cBhvr>
                                            <p:cTn id="10" dur="1" fill="hold">
                                              <p:stCondLst>
                                                <p:cond delay="0"/>
                                              </p:stCondLst>
                                            </p:cTn>
                                            <p:tgtEl>
                                              <p:spTgt spid="3"/>
                                            </p:tgtEl>
                                            <p:attrNameLst>
                                              <p:attrName>style.visibility</p:attrName>
                                            </p:attrNameLst>
                                          </p:cBhvr>
                                          <p:to>
                                            <p:strVal val="visible"/>
                                          </p:to>
                                        </p:set>
                                        <p:anim calcmode="lin" valueType="num" p14:bounceEnd="67000">
                                          <p:cBhvr additive="base">
                                            <p:cTn id="11" dur="1000" fill="hold"/>
                                            <p:tgtEl>
                                              <p:spTgt spid="3"/>
                                            </p:tgtEl>
                                            <p:attrNameLst>
                                              <p:attrName>ppt_x</p:attrName>
                                            </p:attrNameLst>
                                          </p:cBhvr>
                                          <p:tavLst>
                                            <p:tav tm="0">
                                              <p:val>
                                                <p:strVal val="1+#ppt_w/2"/>
                                              </p:val>
                                            </p:tav>
                                            <p:tav tm="100000">
                                              <p:val>
                                                <p:strVal val="#ppt_x"/>
                                              </p:val>
                                            </p:tav>
                                          </p:tavLst>
                                        </p:anim>
                                        <p:anim calcmode="lin" valueType="num" p14:bounceEnd="67000">
                                          <p:cBhvr additive="base">
                                            <p:cTn id="12" dur="1000" fill="hold"/>
                                            <p:tgtEl>
                                              <p:spTgt spid="3"/>
                                            </p:tgtEl>
                                            <p:attrNameLst>
                                              <p:attrName>ppt_y</p:attrName>
                                            </p:attrNameLst>
                                          </p:cBhvr>
                                          <p:tavLst>
                                            <p:tav tm="0">
                                              <p:val>
                                                <p:strVal val="#ppt_y"/>
                                              </p:val>
                                            </p:tav>
                                            <p:tav tm="100000">
                                              <p:val>
                                                <p:strVal val="#ppt_y"/>
                                              </p:val>
                                            </p:tav>
                                          </p:tavLst>
                                        </p:anim>
                                      </p:childTnLst>
                                    </p:cTn>
                                  </p:par>
                                  <p:par>
                                    <p:cTn id="13" presetID="2" presetClass="entr" presetSubtype="4" fill="hold" nodeType="withEffect" p14:presetBounceEnd="67000">
                                      <p:stCondLst>
                                        <p:cond delay="300"/>
                                      </p:stCondLst>
                                      <p:childTnLst>
                                        <p:set>
                                          <p:cBhvr>
                                            <p:cTn id="14" dur="1" fill="hold">
                                              <p:stCondLst>
                                                <p:cond delay="0"/>
                                              </p:stCondLst>
                                            </p:cTn>
                                            <p:tgtEl>
                                              <p:spTgt spid="4"/>
                                            </p:tgtEl>
                                            <p:attrNameLst>
                                              <p:attrName>style.visibility</p:attrName>
                                            </p:attrNameLst>
                                          </p:cBhvr>
                                          <p:to>
                                            <p:strVal val="visible"/>
                                          </p:to>
                                        </p:set>
                                        <p:anim calcmode="lin" valueType="num" p14:bounceEnd="67000">
                                          <p:cBhvr additive="base">
                                            <p:cTn id="15" dur="1000" fill="hold"/>
                                            <p:tgtEl>
                                              <p:spTgt spid="4"/>
                                            </p:tgtEl>
                                            <p:attrNameLst>
                                              <p:attrName>ppt_x</p:attrName>
                                            </p:attrNameLst>
                                          </p:cBhvr>
                                          <p:tavLst>
                                            <p:tav tm="0">
                                              <p:val>
                                                <p:strVal val="#ppt_x"/>
                                              </p:val>
                                            </p:tav>
                                            <p:tav tm="100000">
                                              <p:val>
                                                <p:strVal val="#ppt_x"/>
                                              </p:val>
                                            </p:tav>
                                          </p:tavLst>
                                        </p:anim>
                                        <p:anim calcmode="lin" valueType="num" p14:bounceEnd="67000">
                                          <p:cBhvr additive="base">
                                            <p:cTn id="16" dur="1000" fill="hold"/>
                                            <p:tgtEl>
                                              <p:spTgt spid="4"/>
                                            </p:tgtEl>
                                            <p:attrNameLst>
                                              <p:attrName>ppt_y</p:attrName>
                                            </p:attrNameLst>
                                          </p:cBhvr>
                                          <p:tavLst>
                                            <p:tav tm="0">
                                              <p:val>
                                                <p:strVal val="1+#ppt_h/2"/>
                                              </p:val>
                                            </p:tav>
                                            <p:tav tm="100000">
                                              <p:val>
                                                <p:strVal val="#ppt_y"/>
                                              </p:val>
                                            </p:tav>
                                          </p:tavLst>
                                        </p:anim>
                                      </p:childTnLst>
                                    </p:cTn>
                                  </p:par>
                                  <p:par>
                                    <p:cTn id="17" presetID="2" presetClass="entr" presetSubtype="8" fill="hold" nodeType="withEffect" p14:presetBounceEnd="67000">
                                      <p:stCondLst>
                                        <p:cond delay="450"/>
                                      </p:stCondLst>
                                      <p:childTnLst>
                                        <p:set>
                                          <p:cBhvr>
                                            <p:cTn id="18" dur="1" fill="hold">
                                              <p:stCondLst>
                                                <p:cond delay="0"/>
                                              </p:stCondLst>
                                            </p:cTn>
                                            <p:tgtEl>
                                              <p:spTgt spid="5"/>
                                            </p:tgtEl>
                                            <p:attrNameLst>
                                              <p:attrName>style.visibility</p:attrName>
                                            </p:attrNameLst>
                                          </p:cBhvr>
                                          <p:to>
                                            <p:strVal val="visible"/>
                                          </p:to>
                                        </p:set>
                                        <p:anim calcmode="lin" valueType="num" p14:bounceEnd="67000">
                                          <p:cBhvr additive="base">
                                            <p:cTn id="19" dur="1000" fill="hold"/>
                                            <p:tgtEl>
                                              <p:spTgt spid="5"/>
                                            </p:tgtEl>
                                            <p:attrNameLst>
                                              <p:attrName>ppt_x</p:attrName>
                                            </p:attrNameLst>
                                          </p:cBhvr>
                                          <p:tavLst>
                                            <p:tav tm="0">
                                              <p:val>
                                                <p:strVal val="0-#ppt_w/2"/>
                                              </p:val>
                                            </p:tav>
                                            <p:tav tm="100000">
                                              <p:val>
                                                <p:strVal val="#ppt_x"/>
                                              </p:val>
                                            </p:tav>
                                          </p:tavLst>
                                        </p:anim>
                                        <p:anim calcmode="lin" valueType="num" p14:bounceEnd="67000">
                                          <p:cBhvr additive="base">
                                            <p:cTn id="20" dur="1000" fill="hold"/>
                                            <p:tgtEl>
                                              <p:spTgt spid="5"/>
                                            </p:tgtEl>
                                            <p:attrNameLst>
                                              <p:attrName>ppt_y</p:attrName>
                                            </p:attrNameLst>
                                          </p:cBhvr>
                                          <p:tavLst>
                                            <p:tav tm="0">
                                              <p:val>
                                                <p:strVal val="#ppt_y"/>
                                              </p:val>
                                            </p:tav>
                                            <p:tav tm="100000">
                                              <p:val>
                                                <p:strVal val="#ppt_y"/>
                                              </p:val>
                                            </p:tav>
                                          </p:tavLst>
                                        </p:anim>
                                      </p:childTnLst>
                                    </p:cTn>
                                  </p:par>
                                  <p:par>
                                    <p:cTn id="21" presetID="53" presetClass="entr" presetSubtype="16" fill="hold" grpId="0" nodeType="withEffect">
                                      <p:stCondLst>
                                        <p:cond delay="50"/>
                                      </p:stCondLst>
                                      <p:childTnLst>
                                        <p:set>
                                          <p:cBhvr>
                                            <p:cTn id="22" dur="1" fill="hold">
                                              <p:stCondLst>
                                                <p:cond delay="0"/>
                                              </p:stCondLst>
                                            </p:cTn>
                                            <p:tgtEl>
                                              <p:spTgt spid="16"/>
                                            </p:tgtEl>
                                            <p:attrNameLst>
                                              <p:attrName>style.visibility</p:attrName>
                                            </p:attrNameLst>
                                          </p:cBhvr>
                                          <p:to>
                                            <p:strVal val="visible"/>
                                          </p:to>
                                        </p:set>
                                        <p:anim calcmode="lin" valueType="num">
                                          <p:cBhvr>
                                            <p:cTn id="23" dur="500" fill="hold"/>
                                            <p:tgtEl>
                                              <p:spTgt spid="16"/>
                                            </p:tgtEl>
                                            <p:attrNameLst>
                                              <p:attrName>ppt_w</p:attrName>
                                            </p:attrNameLst>
                                          </p:cBhvr>
                                          <p:tavLst>
                                            <p:tav tm="0">
                                              <p:val>
                                                <p:fltVal val="0"/>
                                              </p:val>
                                            </p:tav>
                                            <p:tav tm="100000">
                                              <p:val>
                                                <p:strVal val="#ppt_w"/>
                                              </p:val>
                                            </p:tav>
                                          </p:tavLst>
                                        </p:anim>
                                        <p:anim calcmode="lin" valueType="num">
                                          <p:cBhvr>
                                            <p:cTn id="24" dur="500" fill="hold"/>
                                            <p:tgtEl>
                                              <p:spTgt spid="16"/>
                                            </p:tgtEl>
                                            <p:attrNameLst>
                                              <p:attrName>ppt_h</p:attrName>
                                            </p:attrNameLst>
                                          </p:cBhvr>
                                          <p:tavLst>
                                            <p:tav tm="0">
                                              <p:val>
                                                <p:fltVal val="0"/>
                                              </p:val>
                                            </p:tav>
                                            <p:tav tm="100000">
                                              <p:val>
                                                <p:strVal val="#ppt_h"/>
                                              </p:val>
                                            </p:tav>
                                          </p:tavLst>
                                        </p:anim>
                                        <p:animEffect transition="in" filter="fade">
                                          <p:cBhvr>
                                            <p:cTn id="25" dur="500"/>
                                            <p:tgtEl>
                                              <p:spTgt spid="16"/>
                                            </p:tgtEl>
                                          </p:cBhvr>
                                        </p:animEffect>
                                      </p:childTnLst>
                                    </p:cTn>
                                  </p:par>
                                  <p:par>
                                    <p:cTn id="26" presetID="53" presetClass="entr" presetSubtype="16" fill="hold" grpId="0" nodeType="withEffect">
                                      <p:stCondLst>
                                        <p:cond delay="200"/>
                                      </p:stCondLst>
                                      <p:childTnLst>
                                        <p:set>
                                          <p:cBhvr>
                                            <p:cTn id="27" dur="1" fill="hold">
                                              <p:stCondLst>
                                                <p:cond delay="0"/>
                                              </p:stCondLst>
                                            </p:cTn>
                                            <p:tgtEl>
                                              <p:spTgt spid="18"/>
                                            </p:tgtEl>
                                            <p:attrNameLst>
                                              <p:attrName>style.visibility</p:attrName>
                                            </p:attrNameLst>
                                          </p:cBhvr>
                                          <p:to>
                                            <p:strVal val="visible"/>
                                          </p:to>
                                        </p:set>
                                        <p:anim calcmode="lin" valueType="num">
                                          <p:cBhvr>
                                            <p:cTn id="28" dur="500" fill="hold"/>
                                            <p:tgtEl>
                                              <p:spTgt spid="18"/>
                                            </p:tgtEl>
                                            <p:attrNameLst>
                                              <p:attrName>ppt_w</p:attrName>
                                            </p:attrNameLst>
                                          </p:cBhvr>
                                          <p:tavLst>
                                            <p:tav tm="0">
                                              <p:val>
                                                <p:fltVal val="0"/>
                                              </p:val>
                                            </p:tav>
                                            <p:tav tm="100000">
                                              <p:val>
                                                <p:strVal val="#ppt_w"/>
                                              </p:val>
                                            </p:tav>
                                          </p:tavLst>
                                        </p:anim>
                                        <p:anim calcmode="lin" valueType="num">
                                          <p:cBhvr>
                                            <p:cTn id="29" dur="500" fill="hold"/>
                                            <p:tgtEl>
                                              <p:spTgt spid="18"/>
                                            </p:tgtEl>
                                            <p:attrNameLst>
                                              <p:attrName>ppt_h</p:attrName>
                                            </p:attrNameLst>
                                          </p:cBhvr>
                                          <p:tavLst>
                                            <p:tav tm="0">
                                              <p:val>
                                                <p:fltVal val="0"/>
                                              </p:val>
                                            </p:tav>
                                            <p:tav tm="100000">
                                              <p:val>
                                                <p:strVal val="#ppt_h"/>
                                              </p:val>
                                            </p:tav>
                                          </p:tavLst>
                                        </p:anim>
                                        <p:animEffect transition="in" filter="fade">
                                          <p:cBhvr>
                                            <p:cTn id="30" dur="500"/>
                                            <p:tgtEl>
                                              <p:spTgt spid="18"/>
                                            </p:tgtEl>
                                          </p:cBhvr>
                                        </p:animEffect>
                                      </p:childTnLst>
                                    </p:cTn>
                                  </p:par>
                                  <p:par>
                                    <p:cTn id="31" presetID="53" presetClass="entr" presetSubtype="16" fill="hold" grpId="0" nodeType="withEffect">
                                      <p:stCondLst>
                                        <p:cond delay="350"/>
                                      </p:stCondLst>
                                      <p:childTnLst>
                                        <p:set>
                                          <p:cBhvr>
                                            <p:cTn id="32" dur="1" fill="hold">
                                              <p:stCondLst>
                                                <p:cond delay="0"/>
                                              </p:stCondLst>
                                            </p:cTn>
                                            <p:tgtEl>
                                              <p:spTgt spid="17"/>
                                            </p:tgtEl>
                                            <p:attrNameLst>
                                              <p:attrName>style.visibility</p:attrName>
                                            </p:attrNameLst>
                                          </p:cBhvr>
                                          <p:to>
                                            <p:strVal val="visible"/>
                                          </p:to>
                                        </p:set>
                                        <p:anim calcmode="lin" valueType="num">
                                          <p:cBhvr>
                                            <p:cTn id="33" dur="500" fill="hold"/>
                                            <p:tgtEl>
                                              <p:spTgt spid="17"/>
                                            </p:tgtEl>
                                            <p:attrNameLst>
                                              <p:attrName>ppt_w</p:attrName>
                                            </p:attrNameLst>
                                          </p:cBhvr>
                                          <p:tavLst>
                                            <p:tav tm="0">
                                              <p:val>
                                                <p:fltVal val="0"/>
                                              </p:val>
                                            </p:tav>
                                            <p:tav tm="100000">
                                              <p:val>
                                                <p:strVal val="#ppt_w"/>
                                              </p:val>
                                            </p:tav>
                                          </p:tavLst>
                                        </p:anim>
                                        <p:anim calcmode="lin" valueType="num">
                                          <p:cBhvr>
                                            <p:cTn id="34" dur="500" fill="hold"/>
                                            <p:tgtEl>
                                              <p:spTgt spid="17"/>
                                            </p:tgtEl>
                                            <p:attrNameLst>
                                              <p:attrName>ppt_h</p:attrName>
                                            </p:attrNameLst>
                                          </p:cBhvr>
                                          <p:tavLst>
                                            <p:tav tm="0">
                                              <p:val>
                                                <p:fltVal val="0"/>
                                              </p:val>
                                            </p:tav>
                                            <p:tav tm="100000">
                                              <p:val>
                                                <p:strVal val="#ppt_h"/>
                                              </p:val>
                                            </p:tav>
                                          </p:tavLst>
                                        </p:anim>
                                        <p:animEffect transition="in" filter="fade">
                                          <p:cBhvr>
                                            <p:cTn id="35" dur="500"/>
                                            <p:tgtEl>
                                              <p:spTgt spid="17"/>
                                            </p:tgtEl>
                                          </p:cBhvr>
                                        </p:animEffect>
                                      </p:childTnLst>
                                    </p:cTn>
                                  </p:par>
                                  <p:par>
                                    <p:cTn id="36" presetID="53" presetClass="entr" presetSubtype="16" fill="hold" grpId="0" nodeType="withEffect">
                                      <p:stCondLst>
                                        <p:cond delay="500"/>
                                      </p:stCondLst>
                                      <p:childTnLst>
                                        <p:set>
                                          <p:cBhvr>
                                            <p:cTn id="37" dur="1" fill="hold">
                                              <p:stCondLst>
                                                <p:cond delay="0"/>
                                              </p:stCondLst>
                                            </p:cTn>
                                            <p:tgtEl>
                                              <p:spTgt spid="19"/>
                                            </p:tgtEl>
                                            <p:attrNameLst>
                                              <p:attrName>style.visibility</p:attrName>
                                            </p:attrNameLst>
                                          </p:cBhvr>
                                          <p:to>
                                            <p:strVal val="visible"/>
                                          </p:to>
                                        </p:set>
                                        <p:anim calcmode="lin" valueType="num">
                                          <p:cBhvr>
                                            <p:cTn id="38" dur="500" fill="hold"/>
                                            <p:tgtEl>
                                              <p:spTgt spid="19"/>
                                            </p:tgtEl>
                                            <p:attrNameLst>
                                              <p:attrName>ppt_w</p:attrName>
                                            </p:attrNameLst>
                                          </p:cBhvr>
                                          <p:tavLst>
                                            <p:tav tm="0">
                                              <p:val>
                                                <p:fltVal val="0"/>
                                              </p:val>
                                            </p:tav>
                                            <p:tav tm="100000">
                                              <p:val>
                                                <p:strVal val="#ppt_w"/>
                                              </p:val>
                                            </p:tav>
                                          </p:tavLst>
                                        </p:anim>
                                        <p:anim calcmode="lin" valueType="num">
                                          <p:cBhvr>
                                            <p:cTn id="39" dur="500" fill="hold"/>
                                            <p:tgtEl>
                                              <p:spTgt spid="19"/>
                                            </p:tgtEl>
                                            <p:attrNameLst>
                                              <p:attrName>ppt_h</p:attrName>
                                            </p:attrNameLst>
                                          </p:cBhvr>
                                          <p:tavLst>
                                            <p:tav tm="0">
                                              <p:val>
                                                <p:fltVal val="0"/>
                                              </p:val>
                                            </p:tav>
                                            <p:tav tm="100000">
                                              <p:val>
                                                <p:strVal val="#ppt_h"/>
                                              </p:val>
                                            </p:tav>
                                          </p:tavLst>
                                        </p:anim>
                                        <p:animEffect transition="in" filter="fade">
                                          <p:cBhvr>
                                            <p:cTn id="40" dur="500"/>
                                            <p:tgtEl>
                                              <p:spTgt spid="19"/>
                                            </p:tgtEl>
                                          </p:cBhvr>
                                        </p:animEffect>
                                      </p:childTnLst>
                                    </p:cTn>
                                  </p:par>
                                  <p:par>
                                    <p:cTn id="41" presetID="2" presetClass="entr" presetSubtype="8" fill="hold" grpId="0" nodeType="withEffect" p14:presetBounceEnd="67000">
                                      <p:stCondLst>
                                        <p:cond delay="1000"/>
                                      </p:stCondLst>
                                      <p:childTnLst>
                                        <p:set>
                                          <p:cBhvr>
                                            <p:cTn id="42" dur="1" fill="hold">
                                              <p:stCondLst>
                                                <p:cond delay="0"/>
                                              </p:stCondLst>
                                            </p:cTn>
                                            <p:tgtEl>
                                              <p:spTgt spid="23">
                                                <p:txEl>
                                                  <p:pRg st="0" end="0"/>
                                                </p:txEl>
                                              </p:spTgt>
                                            </p:tgtEl>
                                            <p:attrNameLst>
                                              <p:attrName>style.visibility</p:attrName>
                                            </p:attrNameLst>
                                          </p:cBhvr>
                                          <p:to>
                                            <p:strVal val="visible"/>
                                          </p:to>
                                        </p:set>
                                        <p:anim calcmode="lin" valueType="num" p14:bounceEnd="67000">
                                          <p:cBhvr additive="base">
                                            <p:cTn id="43" dur="1000" fill="hold"/>
                                            <p:tgtEl>
                                              <p:spTgt spid="23">
                                                <p:txEl>
                                                  <p:pRg st="0" end="0"/>
                                                </p:txEl>
                                              </p:spTgt>
                                            </p:tgtEl>
                                            <p:attrNameLst>
                                              <p:attrName>ppt_x</p:attrName>
                                            </p:attrNameLst>
                                          </p:cBhvr>
                                          <p:tavLst>
                                            <p:tav tm="0">
                                              <p:val>
                                                <p:strVal val="0-#ppt_w/2"/>
                                              </p:val>
                                            </p:tav>
                                            <p:tav tm="100000">
                                              <p:val>
                                                <p:strVal val="#ppt_x"/>
                                              </p:val>
                                            </p:tav>
                                          </p:tavLst>
                                        </p:anim>
                                        <p:anim calcmode="lin" valueType="num" p14:bounceEnd="67000">
                                          <p:cBhvr additive="base">
                                            <p:cTn id="44" dur="1000" fill="hold"/>
                                            <p:tgtEl>
                                              <p:spTgt spid="23">
                                                <p:txEl>
                                                  <p:pRg st="0" end="0"/>
                                                </p:txEl>
                                              </p:spTgt>
                                            </p:tgtEl>
                                            <p:attrNameLst>
                                              <p:attrName>ppt_y</p:attrName>
                                            </p:attrNameLst>
                                          </p:cBhvr>
                                          <p:tavLst>
                                            <p:tav tm="0">
                                              <p:val>
                                                <p:strVal val="#ppt_y"/>
                                              </p:val>
                                            </p:tav>
                                            <p:tav tm="100000">
                                              <p:val>
                                                <p:strVal val="#ppt_y"/>
                                              </p:val>
                                            </p:tav>
                                          </p:tavLst>
                                        </p:anim>
                                      </p:childTnLst>
                                    </p:cTn>
                                  </p:par>
                                  <p:par>
                                    <p:cTn id="45" presetID="2" presetClass="entr" presetSubtype="8" fill="hold" grpId="0" nodeType="withEffect" p14:presetBounceEnd="67000">
                                      <p:stCondLst>
                                        <p:cond delay="1000"/>
                                      </p:stCondLst>
                                      <p:childTnLst>
                                        <p:set>
                                          <p:cBhvr>
                                            <p:cTn id="46" dur="1" fill="hold">
                                              <p:stCondLst>
                                                <p:cond delay="0"/>
                                              </p:stCondLst>
                                            </p:cTn>
                                            <p:tgtEl>
                                              <p:spTgt spid="6">
                                                <p:txEl>
                                                  <p:pRg st="0" end="0"/>
                                                </p:txEl>
                                              </p:spTgt>
                                            </p:tgtEl>
                                            <p:attrNameLst>
                                              <p:attrName>style.visibility</p:attrName>
                                            </p:attrNameLst>
                                          </p:cBhvr>
                                          <p:to>
                                            <p:strVal val="visible"/>
                                          </p:to>
                                        </p:set>
                                        <p:anim calcmode="lin" valueType="num" p14:bounceEnd="67000">
                                          <p:cBhvr additive="base">
                                            <p:cTn id="47" dur="1000" fill="hold"/>
                                            <p:tgtEl>
                                              <p:spTgt spid="6">
                                                <p:txEl>
                                                  <p:pRg st="0" end="0"/>
                                                </p:txEl>
                                              </p:spTgt>
                                            </p:tgtEl>
                                            <p:attrNameLst>
                                              <p:attrName>ppt_x</p:attrName>
                                            </p:attrNameLst>
                                          </p:cBhvr>
                                          <p:tavLst>
                                            <p:tav tm="0">
                                              <p:val>
                                                <p:strVal val="0-#ppt_w/2"/>
                                              </p:val>
                                            </p:tav>
                                            <p:tav tm="100000">
                                              <p:val>
                                                <p:strVal val="#ppt_x"/>
                                              </p:val>
                                            </p:tav>
                                          </p:tavLst>
                                        </p:anim>
                                        <p:anim calcmode="lin" valueType="num" p14:bounceEnd="67000">
                                          <p:cBhvr additive="base">
                                            <p:cTn id="48" dur="1000" fill="hold"/>
                                            <p:tgtEl>
                                              <p:spTgt spid="6">
                                                <p:txEl>
                                                  <p:pRg st="0" end="0"/>
                                                </p:txEl>
                                              </p:spTgt>
                                            </p:tgtEl>
                                            <p:attrNameLst>
                                              <p:attrName>ppt_y</p:attrName>
                                            </p:attrNameLst>
                                          </p:cBhvr>
                                          <p:tavLst>
                                            <p:tav tm="0">
                                              <p:val>
                                                <p:strVal val="#ppt_y"/>
                                              </p:val>
                                            </p:tav>
                                            <p:tav tm="100000">
                                              <p:val>
                                                <p:strVal val="#ppt_y"/>
                                              </p:val>
                                            </p:tav>
                                          </p:tavLst>
                                        </p:anim>
                                      </p:childTnLst>
                                    </p:cTn>
                                  </p:par>
                                  <p:par>
                                    <p:cTn id="49" presetID="2" presetClass="entr" presetSubtype="8" fill="hold" grpId="0" nodeType="withEffect" p14:presetBounceEnd="67000">
                                      <p:stCondLst>
                                        <p:cond delay="1000"/>
                                      </p:stCondLst>
                                      <p:childTnLst>
                                        <p:set>
                                          <p:cBhvr>
                                            <p:cTn id="50" dur="1" fill="hold">
                                              <p:stCondLst>
                                                <p:cond delay="0"/>
                                              </p:stCondLst>
                                            </p:cTn>
                                            <p:tgtEl>
                                              <p:spTgt spid="6">
                                                <p:txEl>
                                                  <p:pRg st="1" end="1"/>
                                                </p:txEl>
                                              </p:spTgt>
                                            </p:tgtEl>
                                            <p:attrNameLst>
                                              <p:attrName>style.visibility</p:attrName>
                                            </p:attrNameLst>
                                          </p:cBhvr>
                                          <p:to>
                                            <p:strVal val="visible"/>
                                          </p:to>
                                        </p:set>
                                        <p:anim calcmode="lin" valueType="num" p14:bounceEnd="67000">
                                          <p:cBhvr additive="base">
                                            <p:cTn id="51" dur="1000" fill="hold"/>
                                            <p:tgtEl>
                                              <p:spTgt spid="6">
                                                <p:txEl>
                                                  <p:pRg st="1" end="1"/>
                                                </p:txEl>
                                              </p:spTgt>
                                            </p:tgtEl>
                                            <p:attrNameLst>
                                              <p:attrName>ppt_x</p:attrName>
                                            </p:attrNameLst>
                                          </p:cBhvr>
                                          <p:tavLst>
                                            <p:tav tm="0">
                                              <p:val>
                                                <p:strVal val="0-#ppt_w/2"/>
                                              </p:val>
                                            </p:tav>
                                            <p:tav tm="100000">
                                              <p:val>
                                                <p:strVal val="#ppt_x"/>
                                              </p:val>
                                            </p:tav>
                                          </p:tavLst>
                                        </p:anim>
                                        <p:anim calcmode="lin" valueType="num" p14:bounceEnd="67000">
                                          <p:cBhvr additive="base">
                                            <p:cTn id="52" dur="1000" fill="hold"/>
                                            <p:tgtEl>
                                              <p:spTgt spid="6">
                                                <p:txEl>
                                                  <p:pRg st="1" end="1"/>
                                                </p:txEl>
                                              </p:spTgt>
                                            </p:tgtEl>
                                            <p:attrNameLst>
                                              <p:attrName>ppt_y</p:attrName>
                                            </p:attrNameLst>
                                          </p:cBhvr>
                                          <p:tavLst>
                                            <p:tav tm="0">
                                              <p:val>
                                                <p:strVal val="#ppt_y"/>
                                              </p:val>
                                            </p:tav>
                                            <p:tav tm="100000">
                                              <p:val>
                                                <p:strVal val="#ppt_y"/>
                                              </p:val>
                                            </p:tav>
                                          </p:tavLst>
                                        </p:anim>
                                      </p:childTnLst>
                                    </p:cTn>
                                  </p:par>
                                  <p:par>
                                    <p:cTn id="53" presetID="2" presetClass="entr" presetSubtype="8" fill="hold" grpId="0" nodeType="withEffect" p14:presetBounceEnd="67000">
                                      <p:stCondLst>
                                        <p:cond delay="1000"/>
                                      </p:stCondLst>
                                      <p:childTnLst>
                                        <p:set>
                                          <p:cBhvr>
                                            <p:cTn id="54" dur="1" fill="hold">
                                              <p:stCondLst>
                                                <p:cond delay="0"/>
                                              </p:stCondLst>
                                            </p:cTn>
                                            <p:tgtEl>
                                              <p:spTgt spid="6">
                                                <p:txEl>
                                                  <p:pRg st="2" end="2"/>
                                                </p:txEl>
                                              </p:spTgt>
                                            </p:tgtEl>
                                            <p:attrNameLst>
                                              <p:attrName>style.visibility</p:attrName>
                                            </p:attrNameLst>
                                          </p:cBhvr>
                                          <p:to>
                                            <p:strVal val="visible"/>
                                          </p:to>
                                        </p:set>
                                        <p:anim calcmode="lin" valueType="num" p14:bounceEnd="67000">
                                          <p:cBhvr additive="base">
                                            <p:cTn id="55" dur="1000" fill="hold"/>
                                            <p:tgtEl>
                                              <p:spTgt spid="6">
                                                <p:txEl>
                                                  <p:pRg st="2" end="2"/>
                                                </p:txEl>
                                              </p:spTgt>
                                            </p:tgtEl>
                                            <p:attrNameLst>
                                              <p:attrName>ppt_x</p:attrName>
                                            </p:attrNameLst>
                                          </p:cBhvr>
                                          <p:tavLst>
                                            <p:tav tm="0">
                                              <p:val>
                                                <p:strVal val="0-#ppt_w/2"/>
                                              </p:val>
                                            </p:tav>
                                            <p:tav tm="100000">
                                              <p:val>
                                                <p:strVal val="#ppt_x"/>
                                              </p:val>
                                            </p:tav>
                                          </p:tavLst>
                                        </p:anim>
                                        <p:anim calcmode="lin" valueType="num" p14:bounceEnd="67000">
                                          <p:cBhvr additive="base">
                                            <p:cTn id="56" dur="1000" fill="hold"/>
                                            <p:tgtEl>
                                              <p:spTgt spid="6">
                                                <p:txEl>
                                                  <p:pRg st="2" end="2"/>
                                                </p:txEl>
                                              </p:spTgt>
                                            </p:tgtEl>
                                            <p:attrNameLst>
                                              <p:attrName>ppt_y</p:attrName>
                                            </p:attrNameLst>
                                          </p:cBhvr>
                                          <p:tavLst>
                                            <p:tav tm="0">
                                              <p:val>
                                                <p:strVal val="#ppt_y"/>
                                              </p:val>
                                            </p:tav>
                                            <p:tav tm="100000">
                                              <p:val>
                                                <p:strVal val="#ppt_y"/>
                                              </p:val>
                                            </p:tav>
                                          </p:tavLst>
                                        </p:anim>
                                      </p:childTnLst>
                                    </p:cTn>
                                  </p:par>
                                  <p:par>
                                    <p:cTn id="57" presetID="2" presetClass="entr" presetSubtype="8" fill="hold" grpId="0" nodeType="withEffect" p14:presetBounceEnd="67000">
                                      <p:stCondLst>
                                        <p:cond delay="1000"/>
                                      </p:stCondLst>
                                      <p:childTnLst>
                                        <p:set>
                                          <p:cBhvr>
                                            <p:cTn id="58" dur="1" fill="hold">
                                              <p:stCondLst>
                                                <p:cond delay="0"/>
                                              </p:stCondLst>
                                            </p:cTn>
                                            <p:tgtEl>
                                              <p:spTgt spid="25">
                                                <p:txEl>
                                                  <p:pRg st="0" end="0"/>
                                                </p:txEl>
                                              </p:spTgt>
                                            </p:tgtEl>
                                            <p:attrNameLst>
                                              <p:attrName>style.visibility</p:attrName>
                                            </p:attrNameLst>
                                          </p:cBhvr>
                                          <p:to>
                                            <p:strVal val="visible"/>
                                          </p:to>
                                        </p:set>
                                        <p:anim calcmode="lin" valueType="num" p14:bounceEnd="67000">
                                          <p:cBhvr additive="base">
                                            <p:cTn id="59" dur="1000" fill="hold"/>
                                            <p:tgtEl>
                                              <p:spTgt spid="25">
                                                <p:txEl>
                                                  <p:pRg st="0" end="0"/>
                                                </p:txEl>
                                              </p:spTgt>
                                            </p:tgtEl>
                                            <p:attrNameLst>
                                              <p:attrName>ppt_x</p:attrName>
                                            </p:attrNameLst>
                                          </p:cBhvr>
                                          <p:tavLst>
                                            <p:tav tm="0">
                                              <p:val>
                                                <p:strVal val="0-#ppt_w/2"/>
                                              </p:val>
                                            </p:tav>
                                            <p:tav tm="100000">
                                              <p:val>
                                                <p:strVal val="#ppt_x"/>
                                              </p:val>
                                            </p:tav>
                                          </p:tavLst>
                                        </p:anim>
                                        <p:anim calcmode="lin" valueType="num" p14:bounceEnd="67000">
                                          <p:cBhvr additive="base">
                                            <p:cTn id="60" dur="1000" fill="hold"/>
                                            <p:tgtEl>
                                              <p:spTgt spid="25">
                                                <p:txEl>
                                                  <p:pRg st="0" end="0"/>
                                                </p:txEl>
                                              </p:spTgt>
                                            </p:tgtEl>
                                            <p:attrNameLst>
                                              <p:attrName>ppt_y</p:attrName>
                                            </p:attrNameLst>
                                          </p:cBhvr>
                                          <p:tavLst>
                                            <p:tav tm="0">
                                              <p:val>
                                                <p:strVal val="#ppt_y"/>
                                              </p:val>
                                            </p:tav>
                                            <p:tav tm="100000">
                                              <p:val>
                                                <p:strVal val="#ppt_y"/>
                                              </p:val>
                                            </p:tav>
                                          </p:tavLst>
                                        </p:anim>
                                      </p:childTnLst>
                                    </p:cTn>
                                  </p:par>
                                  <p:par>
                                    <p:cTn id="61" presetID="2" presetClass="entr" presetSubtype="8" fill="hold" grpId="0" nodeType="withEffect" p14:presetBounceEnd="67000">
                                      <p:stCondLst>
                                        <p:cond delay="1000"/>
                                      </p:stCondLst>
                                      <p:childTnLst>
                                        <p:set>
                                          <p:cBhvr>
                                            <p:cTn id="62" dur="1" fill="hold">
                                              <p:stCondLst>
                                                <p:cond delay="0"/>
                                              </p:stCondLst>
                                            </p:cTn>
                                            <p:tgtEl>
                                              <p:spTgt spid="24">
                                                <p:txEl>
                                                  <p:pRg st="0" end="0"/>
                                                </p:txEl>
                                              </p:spTgt>
                                            </p:tgtEl>
                                            <p:attrNameLst>
                                              <p:attrName>style.visibility</p:attrName>
                                            </p:attrNameLst>
                                          </p:cBhvr>
                                          <p:to>
                                            <p:strVal val="visible"/>
                                          </p:to>
                                        </p:set>
                                        <p:anim calcmode="lin" valueType="num" p14:bounceEnd="67000">
                                          <p:cBhvr additive="base">
                                            <p:cTn id="63" dur="1000" fill="hold"/>
                                            <p:tgtEl>
                                              <p:spTgt spid="24">
                                                <p:txEl>
                                                  <p:pRg st="0" end="0"/>
                                                </p:txEl>
                                              </p:spTgt>
                                            </p:tgtEl>
                                            <p:attrNameLst>
                                              <p:attrName>ppt_x</p:attrName>
                                            </p:attrNameLst>
                                          </p:cBhvr>
                                          <p:tavLst>
                                            <p:tav tm="0">
                                              <p:val>
                                                <p:strVal val="0-#ppt_w/2"/>
                                              </p:val>
                                            </p:tav>
                                            <p:tav tm="100000">
                                              <p:val>
                                                <p:strVal val="#ppt_x"/>
                                              </p:val>
                                            </p:tav>
                                          </p:tavLst>
                                        </p:anim>
                                        <p:anim calcmode="lin" valueType="num" p14:bounceEnd="67000">
                                          <p:cBhvr additive="base">
                                            <p:cTn id="64" dur="1000" fill="hold"/>
                                            <p:tgtEl>
                                              <p:spTgt spid="24">
                                                <p:txEl>
                                                  <p:pRg st="0" end="0"/>
                                                </p:txEl>
                                              </p:spTgt>
                                            </p:tgtEl>
                                            <p:attrNameLst>
                                              <p:attrName>ppt_y</p:attrName>
                                            </p:attrNameLst>
                                          </p:cBhvr>
                                          <p:tavLst>
                                            <p:tav tm="0">
                                              <p:val>
                                                <p:strVal val="#ppt_y"/>
                                              </p:val>
                                            </p:tav>
                                            <p:tav tm="100000">
                                              <p:val>
                                                <p:strVal val="#ppt_y"/>
                                              </p:val>
                                            </p:tav>
                                          </p:tavLst>
                                        </p:anim>
                                      </p:childTnLst>
                                    </p:cTn>
                                  </p:par>
                                  <p:par>
                                    <p:cTn id="65" presetID="2" presetClass="entr" presetSubtype="2" fill="hold" grpId="0" nodeType="withEffect" p14:presetBounceEnd="67000">
                                      <p:stCondLst>
                                        <p:cond delay="1000"/>
                                      </p:stCondLst>
                                      <p:childTnLst>
                                        <p:set>
                                          <p:cBhvr>
                                            <p:cTn id="66" dur="1" fill="hold">
                                              <p:stCondLst>
                                                <p:cond delay="0"/>
                                              </p:stCondLst>
                                            </p:cTn>
                                            <p:tgtEl>
                                              <p:spTgt spid="27">
                                                <p:txEl>
                                                  <p:pRg st="0" end="0"/>
                                                </p:txEl>
                                              </p:spTgt>
                                            </p:tgtEl>
                                            <p:attrNameLst>
                                              <p:attrName>style.visibility</p:attrName>
                                            </p:attrNameLst>
                                          </p:cBhvr>
                                          <p:to>
                                            <p:strVal val="visible"/>
                                          </p:to>
                                        </p:set>
                                        <p:anim calcmode="lin" valueType="num" p14:bounceEnd="67000">
                                          <p:cBhvr additive="base">
                                            <p:cTn id="67" dur="1000" fill="hold"/>
                                            <p:tgtEl>
                                              <p:spTgt spid="27">
                                                <p:txEl>
                                                  <p:pRg st="0" end="0"/>
                                                </p:txEl>
                                              </p:spTgt>
                                            </p:tgtEl>
                                            <p:attrNameLst>
                                              <p:attrName>ppt_x</p:attrName>
                                            </p:attrNameLst>
                                          </p:cBhvr>
                                          <p:tavLst>
                                            <p:tav tm="0">
                                              <p:val>
                                                <p:strVal val="1+#ppt_w/2"/>
                                              </p:val>
                                            </p:tav>
                                            <p:tav tm="100000">
                                              <p:val>
                                                <p:strVal val="#ppt_x"/>
                                              </p:val>
                                            </p:tav>
                                          </p:tavLst>
                                        </p:anim>
                                        <p:anim calcmode="lin" valueType="num" p14:bounceEnd="67000">
                                          <p:cBhvr additive="base">
                                            <p:cTn id="68" dur="1000" fill="hold"/>
                                            <p:tgtEl>
                                              <p:spTgt spid="27">
                                                <p:txEl>
                                                  <p:pRg st="0" end="0"/>
                                                </p:txEl>
                                              </p:spTgt>
                                            </p:tgtEl>
                                            <p:attrNameLst>
                                              <p:attrName>ppt_y</p:attrName>
                                            </p:attrNameLst>
                                          </p:cBhvr>
                                          <p:tavLst>
                                            <p:tav tm="0">
                                              <p:val>
                                                <p:strVal val="#ppt_y"/>
                                              </p:val>
                                            </p:tav>
                                            <p:tav tm="100000">
                                              <p:val>
                                                <p:strVal val="#ppt_y"/>
                                              </p:val>
                                            </p:tav>
                                          </p:tavLst>
                                        </p:anim>
                                      </p:childTnLst>
                                    </p:cTn>
                                  </p:par>
                                  <p:par>
                                    <p:cTn id="69" presetID="2" presetClass="entr" presetSubtype="2" fill="hold" grpId="0" nodeType="withEffect" p14:presetBounceEnd="67000">
                                      <p:stCondLst>
                                        <p:cond delay="1000"/>
                                      </p:stCondLst>
                                      <p:childTnLst>
                                        <p:set>
                                          <p:cBhvr>
                                            <p:cTn id="70" dur="1" fill="hold">
                                              <p:stCondLst>
                                                <p:cond delay="0"/>
                                              </p:stCondLst>
                                            </p:cTn>
                                            <p:tgtEl>
                                              <p:spTgt spid="27">
                                                <p:txEl>
                                                  <p:pRg st="1" end="1"/>
                                                </p:txEl>
                                              </p:spTgt>
                                            </p:tgtEl>
                                            <p:attrNameLst>
                                              <p:attrName>style.visibility</p:attrName>
                                            </p:attrNameLst>
                                          </p:cBhvr>
                                          <p:to>
                                            <p:strVal val="visible"/>
                                          </p:to>
                                        </p:set>
                                        <p:anim calcmode="lin" valueType="num" p14:bounceEnd="67000">
                                          <p:cBhvr additive="base">
                                            <p:cTn id="71" dur="1000" fill="hold"/>
                                            <p:tgtEl>
                                              <p:spTgt spid="27">
                                                <p:txEl>
                                                  <p:pRg st="1" end="1"/>
                                                </p:txEl>
                                              </p:spTgt>
                                            </p:tgtEl>
                                            <p:attrNameLst>
                                              <p:attrName>ppt_x</p:attrName>
                                            </p:attrNameLst>
                                          </p:cBhvr>
                                          <p:tavLst>
                                            <p:tav tm="0">
                                              <p:val>
                                                <p:strVal val="1+#ppt_w/2"/>
                                              </p:val>
                                            </p:tav>
                                            <p:tav tm="100000">
                                              <p:val>
                                                <p:strVal val="#ppt_x"/>
                                              </p:val>
                                            </p:tav>
                                          </p:tavLst>
                                        </p:anim>
                                        <p:anim calcmode="lin" valueType="num" p14:bounceEnd="67000">
                                          <p:cBhvr additive="base">
                                            <p:cTn id="72" dur="1000" fill="hold"/>
                                            <p:tgtEl>
                                              <p:spTgt spid="27">
                                                <p:txEl>
                                                  <p:pRg st="1" end="1"/>
                                                </p:txEl>
                                              </p:spTgt>
                                            </p:tgtEl>
                                            <p:attrNameLst>
                                              <p:attrName>ppt_y</p:attrName>
                                            </p:attrNameLst>
                                          </p:cBhvr>
                                          <p:tavLst>
                                            <p:tav tm="0">
                                              <p:val>
                                                <p:strVal val="#ppt_y"/>
                                              </p:val>
                                            </p:tav>
                                            <p:tav tm="100000">
                                              <p:val>
                                                <p:strVal val="#ppt_y"/>
                                              </p:val>
                                            </p:tav>
                                          </p:tavLst>
                                        </p:anim>
                                      </p:childTnLst>
                                    </p:cTn>
                                  </p:par>
                                  <p:par>
                                    <p:cTn id="73" presetID="2" presetClass="entr" presetSubtype="2" fill="hold" grpId="0" nodeType="withEffect" p14:presetBounceEnd="67000">
                                      <p:stCondLst>
                                        <p:cond delay="1000"/>
                                      </p:stCondLst>
                                      <p:childTnLst>
                                        <p:set>
                                          <p:cBhvr>
                                            <p:cTn id="74" dur="1" fill="hold">
                                              <p:stCondLst>
                                                <p:cond delay="0"/>
                                              </p:stCondLst>
                                            </p:cTn>
                                            <p:tgtEl>
                                              <p:spTgt spid="27">
                                                <p:txEl>
                                                  <p:pRg st="2" end="2"/>
                                                </p:txEl>
                                              </p:spTgt>
                                            </p:tgtEl>
                                            <p:attrNameLst>
                                              <p:attrName>style.visibility</p:attrName>
                                            </p:attrNameLst>
                                          </p:cBhvr>
                                          <p:to>
                                            <p:strVal val="visible"/>
                                          </p:to>
                                        </p:set>
                                        <p:anim calcmode="lin" valueType="num" p14:bounceEnd="67000">
                                          <p:cBhvr additive="base">
                                            <p:cTn id="75" dur="1000" fill="hold"/>
                                            <p:tgtEl>
                                              <p:spTgt spid="27">
                                                <p:txEl>
                                                  <p:pRg st="2" end="2"/>
                                                </p:txEl>
                                              </p:spTgt>
                                            </p:tgtEl>
                                            <p:attrNameLst>
                                              <p:attrName>ppt_x</p:attrName>
                                            </p:attrNameLst>
                                          </p:cBhvr>
                                          <p:tavLst>
                                            <p:tav tm="0">
                                              <p:val>
                                                <p:strVal val="1+#ppt_w/2"/>
                                              </p:val>
                                            </p:tav>
                                            <p:tav tm="100000">
                                              <p:val>
                                                <p:strVal val="#ppt_x"/>
                                              </p:val>
                                            </p:tav>
                                          </p:tavLst>
                                        </p:anim>
                                        <p:anim calcmode="lin" valueType="num" p14:bounceEnd="67000">
                                          <p:cBhvr additive="base">
                                            <p:cTn id="76" dur="1000" fill="hold"/>
                                            <p:tgtEl>
                                              <p:spTgt spid="27">
                                                <p:txEl>
                                                  <p:pRg st="2" end="2"/>
                                                </p:txEl>
                                              </p:spTgt>
                                            </p:tgtEl>
                                            <p:attrNameLst>
                                              <p:attrName>ppt_y</p:attrName>
                                            </p:attrNameLst>
                                          </p:cBhvr>
                                          <p:tavLst>
                                            <p:tav tm="0">
                                              <p:val>
                                                <p:strVal val="#ppt_y"/>
                                              </p:val>
                                            </p:tav>
                                            <p:tav tm="100000">
                                              <p:val>
                                                <p:strVal val="#ppt_y"/>
                                              </p:val>
                                            </p:tav>
                                          </p:tavLst>
                                        </p:anim>
                                      </p:childTnLst>
                                    </p:cTn>
                                  </p:par>
                                  <p:par>
                                    <p:cTn id="77" presetID="2" presetClass="entr" presetSubtype="2" fill="hold" grpId="0" nodeType="withEffect" p14:presetBounceEnd="67000">
                                      <p:stCondLst>
                                        <p:cond delay="1000"/>
                                      </p:stCondLst>
                                      <p:childTnLst>
                                        <p:set>
                                          <p:cBhvr>
                                            <p:cTn id="78" dur="1" fill="hold">
                                              <p:stCondLst>
                                                <p:cond delay="0"/>
                                              </p:stCondLst>
                                            </p:cTn>
                                            <p:tgtEl>
                                              <p:spTgt spid="26">
                                                <p:txEl>
                                                  <p:pRg st="0" end="0"/>
                                                </p:txEl>
                                              </p:spTgt>
                                            </p:tgtEl>
                                            <p:attrNameLst>
                                              <p:attrName>style.visibility</p:attrName>
                                            </p:attrNameLst>
                                          </p:cBhvr>
                                          <p:to>
                                            <p:strVal val="visible"/>
                                          </p:to>
                                        </p:set>
                                        <p:anim calcmode="lin" valueType="num" p14:bounceEnd="67000">
                                          <p:cBhvr additive="base">
                                            <p:cTn id="79" dur="1000" fill="hold"/>
                                            <p:tgtEl>
                                              <p:spTgt spid="26">
                                                <p:txEl>
                                                  <p:pRg st="0" end="0"/>
                                                </p:txEl>
                                              </p:spTgt>
                                            </p:tgtEl>
                                            <p:attrNameLst>
                                              <p:attrName>ppt_x</p:attrName>
                                            </p:attrNameLst>
                                          </p:cBhvr>
                                          <p:tavLst>
                                            <p:tav tm="0">
                                              <p:val>
                                                <p:strVal val="1+#ppt_w/2"/>
                                              </p:val>
                                            </p:tav>
                                            <p:tav tm="100000">
                                              <p:val>
                                                <p:strVal val="#ppt_x"/>
                                              </p:val>
                                            </p:tav>
                                          </p:tavLst>
                                        </p:anim>
                                        <p:anim calcmode="lin" valueType="num" p14:bounceEnd="67000">
                                          <p:cBhvr additive="base">
                                            <p:cTn id="80" dur="1000" fill="hold"/>
                                            <p:tgtEl>
                                              <p:spTgt spid="26">
                                                <p:txEl>
                                                  <p:pRg st="0" end="0"/>
                                                </p:txEl>
                                              </p:spTgt>
                                            </p:tgtEl>
                                            <p:attrNameLst>
                                              <p:attrName>ppt_y</p:attrName>
                                            </p:attrNameLst>
                                          </p:cBhvr>
                                          <p:tavLst>
                                            <p:tav tm="0">
                                              <p:val>
                                                <p:strVal val="#ppt_y"/>
                                              </p:val>
                                            </p:tav>
                                            <p:tav tm="100000">
                                              <p:val>
                                                <p:strVal val="#ppt_y"/>
                                              </p:val>
                                            </p:tav>
                                          </p:tavLst>
                                        </p:anim>
                                      </p:childTnLst>
                                    </p:cTn>
                                  </p:par>
                                  <p:par>
                                    <p:cTn id="81" presetID="2" presetClass="entr" presetSubtype="2" fill="hold" grpId="0" nodeType="withEffect" p14:presetBounceEnd="67000">
                                      <p:stCondLst>
                                        <p:cond delay="1000"/>
                                      </p:stCondLst>
                                      <p:childTnLst>
                                        <p:set>
                                          <p:cBhvr>
                                            <p:cTn id="82" dur="1" fill="hold">
                                              <p:stCondLst>
                                                <p:cond delay="0"/>
                                              </p:stCondLst>
                                            </p:cTn>
                                            <p:tgtEl>
                                              <p:spTgt spid="22">
                                                <p:txEl>
                                                  <p:pRg st="0" end="0"/>
                                                </p:txEl>
                                              </p:spTgt>
                                            </p:tgtEl>
                                            <p:attrNameLst>
                                              <p:attrName>style.visibility</p:attrName>
                                            </p:attrNameLst>
                                          </p:cBhvr>
                                          <p:to>
                                            <p:strVal val="visible"/>
                                          </p:to>
                                        </p:set>
                                        <p:anim calcmode="lin" valueType="num" p14:bounceEnd="67000">
                                          <p:cBhvr additive="base">
                                            <p:cTn id="83" dur="1000" fill="hold"/>
                                            <p:tgtEl>
                                              <p:spTgt spid="22">
                                                <p:txEl>
                                                  <p:pRg st="0" end="0"/>
                                                </p:txEl>
                                              </p:spTgt>
                                            </p:tgtEl>
                                            <p:attrNameLst>
                                              <p:attrName>ppt_x</p:attrName>
                                            </p:attrNameLst>
                                          </p:cBhvr>
                                          <p:tavLst>
                                            <p:tav tm="0">
                                              <p:val>
                                                <p:strVal val="1+#ppt_w/2"/>
                                              </p:val>
                                            </p:tav>
                                            <p:tav tm="100000">
                                              <p:val>
                                                <p:strVal val="#ppt_x"/>
                                              </p:val>
                                            </p:tav>
                                          </p:tavLst>
                                        </p:anim>
                                        <p:anim calcmode="lin" valueType="num" p14:bounceEnd="67000">
                                          <p:cBhvr additive="base">
                                            <p:cTn id="84" dur="1000" fill="hold"/>
                                            <p:tgtEl>
                                              <p:spTgt spid="22">
                                                <p:txEl>
                                                  <p:pRg st="0" end="0"/>
                                                </p:txEl>
                                              </p:spTgt>
                                            </p:tgtEl>
                                            <p:attrNameLst>
                                              <p:attrName>ppt_y</p:attrName>
                                            </p:attrNameLst>
                                          </p:cBhvr>
                                          <p:tavLst>
                                            <p:tav tm="0">
                                              <p:val>
                                                <p:strVal val="#ppt_y"/>
                                              </p:val>
                                            </p:tav>
                                            <p:tav tm="100000">
                                              <p:val>
                                                <p:strVal val="#ppt_y"/>
                                              </p:val>
                                            </p:tav>
                                          </p:tavLst>
                                        </p:anim>
                                      </p:childTnLst>
                                    </p:cTn>
                                  </p:par>
                                  <p:par>
                                    <p:cTn id="85" presetID="2" presetClass="entr" presetSubtype="2" fill="hold" grpId="0" nodeType="withEffect" p14:presetBounceEnd="67000">
                                      <p:stCondLst>
                                        <p:cond delay="1000"/>
                                      </p:stCondLst>
                                      <p:childTnLst>
                                        <p:set>
                                          <p:cBhvr>
                                            <p:cTn id="86" dur="1" fill="hold">
                                              <p:stCondLst>
                                                <p:cond delay="0"/>
                                              </p:stCondLst>
                                            </p:cTn>
                                            <p:tgtEl>
                                              <p:spTgt spid="7">
                                                <p:txEl>
                                                  <p:pRg st="0" end="0"/>
                                                </p:txEl>
                                              </p:spTgt>
                                            </p:tgtEl>
                                            <p:attrNameLst>
                                              <p:attrName>style.visibility</p:attrName>
                                            </p:attrNameLst>
                                          </p:cBhvr>
                                          <p:to>
                                            <p:strVal val="visible"/>
                                          </p:to>
                                        </p:set>
                                        <p:anim calcmode="lin" valueType="num" p14:bounceEnd="67000">
                                          <p:cBhvr additive="base">
                                            <p:cTn id="87" dur="1000" fill="hold"/>
                                            <p:tgtEl>
                                              <p:spTgt spid="7">
                                                <p:txEl>
                                                  <p:pRg st="0" end="0"/>
                                                </p:txEl>
                                              </p:spTgt>
                                            </p:tgtEl>
                                            <p:attrNameLst>
                                              <p:attrName>ppt_x</p:attrName>
                                            </p:attrNameLst>
                                          </p:cBhvr>
                                          <p:tavLst>
                                            <p:tav tm="0">
                                              <p:val>
                                                <p:strVal val="1+#ppt_w/2"/>
                                              </p:val>
                                            </p:tav>
                                            <p:tav tm="100000">
                                              <p:val>
                                                <p:strVal val="#ppt_x"/>
                                              </p:val>
                                            </p:tav>
                                          </p:tavLst>
                                        </p:anim>
                                        <p:anim calcmode="lin" valueType="num" p14:bounceEnd="67000">
                                          <p:cBhvr additive="base">
                                            <p:cTn id="88" dur="1000" fill="hold"/>
                                            <p:tgtEl>
                                              <p:spTgt spid="7">
                                                <p:txEl>
                                                  <p:pRg st="0" end="0"/>
                                                </p:txEl>
                                              </p:spTgt>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6" grpId="0" animBg="1"/>
          <p:bldP spid="17" grpId="0" animBg="1"/>
          <p:bldP spid="18" grpId="0" animBg="1"/>
          <p:bldP spid="19" grpId="0" animBg="1"/>
          <p:bldP spid="6" grpId="0" build="p"/>
          <p:bldP spid="7" grpId="0" build="p"/>
          <p:bldP spid="22" grpId="0" build="p"/>
          <p:bldP spid="23" grpId="0" build="p"/>
          <p:bldP spid="24" grpId="0" build="p"/>
          <p:bldP spid="25" grpId="0" build="p"/>
          <p:bldP spid="26" grpId="0" build="p"/>
          <p:bldP spid="27" grpId="0" build="p"/>
        </p:bldLst>
      </p:timing>
    </mc:Choice>
    <mc:Fallback>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1" fill="hold" nodeType="withEffect">
                                      <p:stCondLst>
                                        <p:cond delay="0"/>
                                      </p:stCondLst>
                                      <p:childTnLst>
                                        <p:set>
                                          <p:cBhvr>
                                            <p:cTn id="6" dur="1" fill="hold">
                                              <p:stCondLst>
                                                <p:cond delay="0"/>
                                              </p:stCondLst>
                                            </p:cTn>
                                            <p:tgtEl>
                                              <p:spTgt spid="2"/>
                                            </p:tgtEl>
                                            <p:attrNameLst>
                                              <p:attrName>style.visibility</p:attrName>
                                            </p:attrNameLst>
                                          </p:cBhvr>
                                          <p:to>
                                            <p:strVal val="visible"/>
                                          </p:to>
                                        </p:set>
                                        <p:anim calcmode="lin" valueType="num">
                                          <p:cBhvr additive="base">
                                            <p:cTn id="7" dur="1000" fill="hold"/>
                                            <p:tgtEl>
                                              <p:spTgt spid="2"/>
                                            </p:tgtEl>
                                            <p:attrNameLst>
                                              <p:attrName>ppt_x</p:attrName>
                                            </p:attrNameLst>
                                          </p:cBhvr>
                                          <p:tavLst>
                                            <p:tav tm="0">
                                              <p:val>
                                                <p:strVal val="#ppt_x"/>
                                              </p:val>
                                            </p:tav>
                                            <p:tav tm="100000">
                                              <p:val>
                                                <p:strVal val="#ppt_x"/>
                                              </p:val>
                                            </p:tav>
                                          </p:tavLst>
                                        </p:anim>
                                        <p:anim calcmode="lin" valueType="num">
                                          <p:cBhvr additive="base">
                                            <p:cTn id="8" dur="1000" fill="hold"/>
                                            <p:tgtEl>
                                              <p:spTgt spid="2"/>
                                            </p:tgtEl>
                                            <p:attrNameLst>
                                              <p:attrName>ppt_y</p:attrName>
                                            </p:attrNameLst>
                                          </p:cBhvr>
                                          <p:tavLst>
                                            <p:tav tm="0">
                                              <p:val>
                                                <p:strVal val="0-#ppt_h/2"/>
                                              </p:val>
                                            </p:tav>
                                            <p:tav tm="100000">
                                              <p:val>
                                                <p:strVal val="#ppt_y"/>
                                              </p:val>
                                            </p:tav>
                                          </p:tavLst>
                                        </p:anim>
                                      </p:childTnLst>
                                    </p:cTn>
                                  </p:par>
                                  <p:par>
                                    <p:cTn id="9" presetID="2" presetClass="entr" presetSubtype="2" fill="hold" nodeType="withEffect">
                                      <p:stCondLst>
                                        <p:cond delay="150"/>
                                      </p:stCondLst>
                                      <p:childTnLst>
                                        <p:set>
                                          <p:cBhvr>
                                            <p:cTn id="10" dur="1" fill="hold">
                                              <p:stCondLst>
                                                <p:cond delay="0"/>
                                              </p:stCondLst>
                                            </p:cTn>
                                            <p:tgtEl>
                                              <p:spTgt spid="3"/>
                                            </p:tgtEl>
                                            <p:attrNameLst>
                                              <p:attrName>style.visibility</p:attrName>
                                            </p:attrNameLst>
                                          </p:cBhvr>
                                          <p:to>
                                            <p:strVal val="visible"/>
                                          </p:to>
                                        </p:set>
                                        <p:anim calcmode="lin" valueType="num">
                                          <p:cBhvr additive="base">
                                            <p:cTn id="11" dur="1000" fill="hold"/>
                                            <p:tgtEl>
                                              <p:spTgt spid="3"/>
                                            </p:tgtEl>
                                            <p:attrNameLst>
                                              <p:attrName>ppt_x</p:attrName>
                                            </p:attrNameLst>
                                          </p:cBhvr>
                                          <p:tavLst>
                                            <p:tav tm="0">
                                              <p:val>
                                                <p:strVal val="1+#ppt_w/2"/>
                                              </p:val>
                                            </p:tav>
                                            <p:tav tm="100000">
                                              <p:val>
                                                <p:strVal val="#ppt_x"/>
                                              </p:val>
                                            </p:tav>
                                          </p:tavLst>
                                        </p:anim>
                                        <p:anim calcmode="lin" valueType="num">
                                          <p:cBhvr additive="base">
                                            <p:cTn id="12" dur="1000" fill="hold"/>
                                            <p:tgtEl>
                                              <p:spTgt spid="3"/>
                                            </p:tgtEl>
                                            <p:attrNameLst>
                                              <p:attrName>ppt_y</p:attrName>
                                            </p:attrNameLst>
                                          </p:cBhvr>
                                          <p:tavLst>
                                            <p:tav tm="0">
                                              <p:val>
                                                <p:strVal val="#ppt_y"/>
                                              </p:val>
                                            </p:tav>
                                            <p:tav tm="100000">
                                              <p:val>
                                                <p:strVal val="#ppt_y"/>
                                              </p:val>
                                            </p:tav>
                                          </p:tavLst>
                                        </p:anim>
                                      </p:childTnLst>
                                    </p:cTn>
                                  </p:par>
                                  <p:par>
                                    <p:cTn id="13" presetID="2" presetClass="entr" presetSubtype="4" fill="hold" nodeType="withEffect">
                                      <p:stCondLst>
                                        <p:cond delay="300"/>
                                      </p:stCondLst>
                                      <p:childTnLst>
                                        <p:set>
                                          <p:cBhvr>
                                            <p:cTn id="14" dur="1" fill="hold">
                                              <p:stCondLst>
                                                <p:cond delay="0"/>
                                              </p:stCondLst>
                                            </p:cTn>
                                            <p:tgtEl>
                                              <p:spTgt spid="4"/>
                                            </p:tgtEl>
                                            <p:attrNameLst>
                                              <p:attrName>style.visibility</p:attrName>
                                            </p:attrNameLst>
                                          </p:cBhvr>
                                          <p:to>
                                            <p:strVal val="visible"/>
                                          </p:to>
                                        </p:set>
                                        <p:anim calcmode="lin" valueType="num">
                                          <p:cBhvr additive="base">
                                            <p:cTn id="15" dur="1000" fill="hold"/>
                                            <p:tgtEl>
                                              <p:spTgt spid="4"/>
                                            </p:tgtEl>
                                            <p:attrNameLst>
                                              <p:attrName>ppt_x</p:attrName>
                                            </p:attrNameLst>
                                          </p:cBhvr>
                                          <p:tavLst>
                                            <p:tav tm="0">
                                              <p:val>
                                                <p:strVal val="#ppt_x"/>
                                              </p:val>
                                            </p:tav>
                                            <p:tav tm="100000">
                                              <p:val>
                                                <p:strVal val="#ppt_x"/>
                                              </p:val>
                                            </p:tav>
                                          </p:tavLst>
                                        </p:anim>
                                        <p:anim calcmode="lin" valueType="num">
                                          <p:cBhvr additive="base">
                                            <p:cTn id="16" dur="1000" fill="hold"/>
                                            <p:tgtEl>
                                              <p:spTgt spid="4"/>
                                            </p:tgtEl>
                                            <p:attrNameLst>
                                              <p:attrName>ppt_y</p:attrName>
                                            </p:attrNameLst>
                                          </p:cBhvr>
                                          <p:tavLst>
                                            <p:tav tm="0">
                                              <p:val>
                                                <p:strVal val="1+#ppt_h/2"/>
                                              </p:val>
                                            </p:tav>
                                            <p:tav tm="100000">
                                              <p:val>
                                                <p:strVal val="#ppt_y"/>
                                              </p:val>
                                            </p:tav>
                                          </p:tavLst>
                                        </p:anim>
                                      </p:childTnLst>
                                    </p:cTn>
                                  </p:par>
                                  <p:par>
                                    <p:cTn id="17" presetID="2" presetClass="entr" presetSubtype="8" fill="hold" nodeType="withEffect">
                                      <p:stCondLst>
                                        <p:cond delay="450"/>
                                      </p:stCondLst>
                                      <p:childTnLst>
                                        <p:set>
                                          <p:cBhvr>
                                            <p:cTn id="18" dur="1" fill="hold">
                                              <p:stCondLst>
                                                <p:cond delay="0"/>
                                              </p:stCondLst>
                                            </p:cTn>
                                            <p:tgtEl>
                                              <p:spTgt spid="5"/>
                                            </p:tgtEl>
                                            <p:attrNameLst>
                                              <p:attrName>style.visibility</p:attrName>
                                            </p:attrNameLst>
                                          </p:cBhvr>
                                          <p:to>
                                            <p:strVal val="visible"/>
                                          </p:to>
                                        </p:set>
                                        <p:anim calcmode="lin" valueType="num">
                                          <p:cBhvr additive="base">
                                            <p:cTn id="19" dur="1000" fill="hold"/>
                                            <p:tgtEl>
                                              <p:spTgt spid="5"/>
                                            </p:tgtEl>
                                            <p:attrNameLst>
                                              <p:attrName>ppt_x</p:attrName>
                                            </p:attrNameLst>
                                          </p:cBhvr>
                                          <p:tavLst>
                                            <p:tav tm="0">
                                              <p:val>
                                                <p:strVal val="0-#ppt_w/2"/>
                                              </p:val>
                                            </p:tav>
                                            <p:tav tm="100000">
                                              <p:val>
                                                <p:strVal val="#ppt_x"/>
                                              </p:val>
                                            </p:tav>
                                          </p:tavLst>
                                        </p:anim>
                                        <p:anim calcmode="lin" valueType="num">
                                          <p:cBhvr additive="base">
                                            <p:cTn id="20" dur="1000" fill="hold"/>
                                            <p:tgtEl>
                                              <p:spTgt spid="5"/>
                                            </p:tgtEl>
                                            <p:attrNameLst>
                                              <p:attrName>ppt_y</p:attrName>
                                            </p:attrNameLst>
                                          </p:cBhvr>
                                          <p:tavLst>
                                            <p:tav tm="0">
                                              <p:val>
                                                <p:strVal val="#ppt_y"/>
                                              </p:val>
                                            </p:tav>
                                            <p:tav tm="100000">
                                              <p:val>
                                                <p:strVal val="#ppt_y"/>
                                              </p:val>
                                            </p:tav>
                                          </p:tavLst>
                                        </p:anim>
                                      </p:childTnLst>
                                    </p:cTn>
                                  </p:par>
                                  <p:par>
                                    <p:cTn id="21" presetID="53" presetClass="entr" presetSubtype="16" fill="hold" grpId="0" nodeType="withEffect">
                                      <p:stCondLst>
                                        <p:cond delay="50"/>
                                      </p:stCondLst>
                                      <p:childTnLst>
                                        <p:set>
                                          <p:cBhvr>
                                            <p:cTn id="22" dur="1" fill="hold">
                                              <p:stCondLst>
                                                <p:cond delay="0"/>
                                              </p:stCondLst>
                                            </p:cTn>
                                            <p:tgtEl>
                                              <p:spTgt spid="16"/>
                                            </p:tgtEl>
                                            <p:attrNameLst>
                                              <p:attrName>style.visibility</p:attrName>
                                            </p:attrNameLst>
                                          </p:cBhvr>
                                          <p:to>
                                            <p:strVal val="visible"/>
                                          </p:to>
                                        </p:set>
                                        <p:anim calcmode="lin" valueType="num">
                                          <p:cBhvr>
                                            <p:cTn id="23" dur="500" fill="hold"/>
                                            <p:tgtEl>
                                              <p:spTgt spid="16"/>
                                            </p:tgtEl>
                                            <p:attrNameLst>
                                              <p:attrName>ppt_w</p:attrName>
                                            </p:attrNameLst>
                                          </p:cBhvr>
                                          <p:tavLst>
                                            <p:tav tm="0">
                                              <p:val>
                                                <p:fltVal val="0"/>
                                              </p:val>
                                            </p:tav>
                                            <p:tav tm="100000">
                                              <p:val>
                                                <p:strVal val="#ppt_w"/>
                                              </p:val>
                                            </p:tav>
                                          </p:tavLst>
                                        </p:anim>
                                        <p:anim calcmode="lin" valueType="num">
                                          <p:cBhvr>
                                            <p:cTn id="24" dur="500" fill="hold"/>
                                            <p:tgtEl>
                                              <p:spTgt spid="16"/>
                                            </p:tgtEl>
                                            <p:attrNameLst>
                                              <p:attrName>ppt_h</p:attrName>
                                            </p:attrNameLst>
                                          </p:cBhvr>
                                          <p:tavLst>
                                            <p:tav tm="0">
                                              <p:val>
                                                <p:fltVal val="0"/>
                                              </p:val>
                                            </p:tav>
                                            <p:tav tm="100000">
                                              <p:val>
                                                <p:strVal val="#ppt_h"/>
                                              </p:val>
                                            </p:tav>
                                          </p:tavLst>
                                        </p:anim>
                                        <p:animEffect transition="in" filter="fade">
                                          <p:cBhvr>
                                            <p:cTn id="25" dur="500"/>
                                            <p:tgtEl>
                                              <p:spTgt spid="16"/>
                                            </p:tgtEl>
                                          </p:cBhvr>
                                        </p:animEffect>
                                      </p:childTnLst>
                                    </p:cTn>
                                  </p:par>
                                  <p:par>
                                    <p:cTn id="26" presetID="53" presetClass="entr" presetSubtype="16" fill="hold" grpId="0" nodeType="withEffect">
                                      <p:stCondLst>
                                        <p:cond delay="200"/>
                                      </p:stCondLst>
                                      <p:childTnLst>
                                        <p:set>
                                          <p:cBhvr>
                                            <p:cTn id="27" dur="1" fill="hold">
                                              <p:stCondLst>
                                                <p:cond delay="0"/>
                                              </p:stCondLst>
                                            </p:cTn>
                                            <p:tgtEl>
                                              <p:spTgt spid="18"/>
                                            </p:tgtEl>
                                            <p:attrNameLst>
                                              <p:attrName>style.visibility</p:attrName>
                                            </p:attrNameLst>
                                          </p:cBhvr>
                                          <p:to>
                                            <p:strVal val="visible"/>
                                          </p:to>
                                        </p:set>
                                        <p:anim calcmode="lin" valueType="num">
                                          <p:cBhvr>
                                            <p:cTn id="28" dur="500" fill="hold"/>
                                            <p:tgtEl>
                                              <p:spTgt spid="18"/>
                                            </p:tgtEl>
                                            <p:attrNameLst>
                                              <p:attrName>ppt_w</p:attrName>
                                            </p:attrNameLst>
                                          </p:cBhvr>
                                          <p:tavLst>
                                            <p:tav tm="0">
                                              <p:val>
                                                <p:fltVal val="0"/>
                                              </p:val>
                                            </p:tav>
                                            <p:tav tm="100000">
                                              <p:val>
                                                <p:strVal val="#ppt_w"/>
                                              </p:val>
                                            </p:tav>
                                          </p:tavLst>
                                        </p:anim>
                                        <p:anim calcmode="lin" valueType="num">
                                          <p:cBhvr>
                                            <p:cTn id="29" dur="500" fill="hold"/>
                                            <p:tgtEl>
                                              <p:spTgt spid="18"/>
                                            </p:tgtEl>
                                            <p:attrNameLst>
                                              <p:attrName>ppt_h</p:attrName>
                                            </p:attrNameLst>
                                          </p:cBhvr>
                                          <p:tavLst>
                                            <p:tav tm="0">
                                              <p:val>
                                                <p:fltVal val="0"/>
                                              </p:val>
                                            </p:tav>
                                            <p:tav tm="100000">
                                              <p:val>
                                                <p:strVal val="#ppt_h"/>
                                              </p:val>
                                            </p:tav>
                                          </p:tavLst>
                                        </p:anim>
                                        <p:animEffect transition="in" filter="fade">
                                          <p:cBhvr>
                                            <p:cTn id="30" dur="500"/>
                                            <p:tgtEl>
                                              <p:spTgt spid="18"/>
                                            </p:tgtEl>
                                          </p:cBhvr>
                                        </p:animEffect>
                                      </p:childTnLst>
                                    </p:cTn>
                                  </p:par>
                                  <p:par>
                                    <p:cTn id="31" presetID="53" presetClass="entr" presetSubtype="16" fill="hold" grpId="0" nodeType="withEffect">
                                      <p:stCondLst>
                                        <p:cond delay="350"/>
                                      </p:stCondLst>
                                      <p:childTnLst>
                                        <p:set>
                                          <p:cBhvr>
                                            <p:cTn id="32" dur="1" fill="hold">
                                              <p:stCondLst>
                                                <p:cond delay="0"/>
                                              </p:stCondLst>
                                            </p:cTn>
                                            <p:tgtEl>
                                              <p:spTgt spid="17"/>
                                            </p:tgtEl>
                                            <p:attrNameLst>
                                              <p:attrName>style.visibility</p:attrName>
                                            </p:attrNameLst>
                                          </p:cBhvr>
                                          <p:to>
                                            <p:strVal val="visible"/>
                                          </p:to>
                                        </p:set>
                                        <p:anim calcmode="lin" valueType="num">
                                          <p:cBhvr>
                                            <p:cTn id="33" dur="500" fill="hold"/>
                                            <p:tgtEl>
                                              <p:spTgt spid="17"/>
                                            </p:tgtEl>
                                            <p:attrNameLst>
                                              <p:attrName>ppt_w</p:attrName>
                                            </p:attrNameLst>
                                          </p:cBhvr>
                                          <p:tavLst>
                                            <p:tav tm="0">
                                              <p:val>
                                                <p:fltVal val="0"/>
                                              </p:val>
                                            </p:tav>
                                            <p:tav tm="100000">
                                              <p:val>
                                                <p:strVal val="#ppt_w"/>
                                              </p:val>
                                            </p:tav>
                                          </p:tavLst>
                                        </p:anim>
                                        <p:anim calcmode="lin" valueType="num">
                                          <p:cBhvr>
                                            <p:cTn id="34" dur="500" fill="hold"/>
                                            <p:tgtEl>
                                              <p:spTgt spid="17"/>
                                            </p:tgtEl>
                                            <p:attrNameLst>
                                              <p:attrName>ppt_h</p:attrName>
                                            </p:attrNameLst>
                                          </p:cBhvr>
                                          <p:tavLst>
                                            <p:tav tm="0">
                                              <p:val>
                                                <p:fltVal val="0"/>
                                              </p:val>
                                            </p:tav>
                                            <p:tav tm="100000">
                                              <p:val>
                                                <p:strVal val="#ppt_h"/>
                                              </p:val>
                                            </p:tav>
                                          </p:tavLst>
                                        </p:anim>
                                        <p:animEffect transition="in" filter="fade">
                                          <p:cBhvr>
                                            <p:cTn id="35" dur="500"/>
                                            <p:tgtEl>
                                              <p:spTgt spid="17"/>
                                            </p:tgtEl>
                                          </p:cBhvr>
                                        </p:animEffect>
                                      </p:childTnLst>
                                    </p:cTn>
                                  </p:par>
                                  <p:par>
                                    <p:cTn id="36" presetID="53" presetClass="entr" presetSubtype="16" fill="hold" grpId="0" nodeType="withEffect">
                                      <p:stCondLst>
                                        <p:cond delay="500"/>
                                      </p:stCondLst>
                                      <p:childTnLst>
                                        <p:set>
                                          <p:cBhvr>
                                            <p:cTn id="37" dur="1" fill="hold">
                                              <p:stCondLst>
                                                <p:cond delay="0"/>
                                              </p:stCondLst>
                                            </p:cTn>
                                            <p:tgtEl>
                                              <p:spTgt spid="19"/>
                                            </p:tgtEl>
                                            <p:attrNameLst>
                                              <p:attrName>style.visibility</p:attrName>
                                            </p:attrNameLst>
                                          </p:cBhvr>
                                          <p:to>
                                            <p:strVal val="visible"/>
                                          </p:to>
                                        </p:set>
                                        <p:anim calcmode="lin" valueType="num">
                                          <p:cBhvr>
                                            <p:cTn id="38" dur="500" fill="hold"/>
                                            <p:tgtEl>
                                              <p:spTgt spid="19"/>
                                            </p:tgtEl>
                                            <p:attrNameLst>
                                              <p:attrName>ppt_w</p:attrName>
                                            </p:attrNameLst>
                                          </p:cBhvr>
                                          <p:tavLst>
                                            <p:tav tm="0">
                                              <p:val>
                                                <p:fltVal val="0"/>
                                              </p:val>
                                            </p:tav>
                                            <p:tav tm="100000">
                                              <p:val>
                                                <p:strVal val="#ppt_w"/>
                                              </p:val>
                                            </p:tav>
                                          </p:tavLst>
                                        </p:anim>
                                        <p:anim calcmode="lin" valueType="num">
                                          <p:cBhvr>
                                            <p:cTn id="39" dur="500" fill="hold"/>
                                            <p:tgtEl>
                                              <p:spTgt spid="19"/>
                                            </p:tgtEl>
                                            <p:attrNameLst>
                                              <p:attrName>ppt_h</p:attrName>
                                            </p:attrNameLst>
                                          </p:cBhvr>
                                          <p:tavLst>
                                            <p:tav tm="0">
                                              <p:val>
                                                <p:fltVal val="0"/>
                                              </p:val>
                                            </p:tav>
                                            <p:tav tm="100000">
                                              <p:val>
                                                <p:strVal val="#ppt_h"/>
                                              </p:val>
                                            </p:tav>
                                          </p:tavLst>
                                        </p:anim>
                                        <p:animEffect transition="in" filter="fade">
                                          <p:cBhvr>
                                            <p:cTn id="40" dur="500"/>
                                            <p:tgtEl>
                                              <p:spTgt spid="19"/>
                                            </p:tgtEl>
                                          </p:cBhvr>
                                        </p:animEffect>
                                      </p:childTnLst>
                                    </p:cTn>
                                  </p:par>
                                  <p:par>
                                    <p:cTn id="41" presetID="2" presetClass="entr" presetSubtype="8" fill="hold" grpId="0" nodeType="withEffect">
                                      <p:stCondLst>
                                        <p:cond delay="1000"/>
                                      </p:stCondLst>
                                      <p:childTnLst>
                                        <p:set>
                                          <p:cBhvr>
                                            <p:cTn id="42" dur="1" fill="hold">
                                              <p:stCondLst>
                                                <p:cond delay="0"/>
                                              </p:stCondLst>
                                            </p:cTn>
                                            <p:tgtEl>
                                              <p:spTgt spid="23">
                                                <p:txEl>
                                                  <p:pRg st="0" end="0"/>
                                                </p:txEl>
                                              </p:spTgt>
                                            </p:tgtEl>
                                            <p:attrNameLst>
                                              <p:attrName>style.visibility</p:attrName>
                                            </p:attrNameLst>
                                          </p:cBhvr>
                                          <p:to>
                                            <p:strVal val="visible"/>
                                          </p:to>
                                        </p:set>
                                        <p:anim calcmode="lin" valueType="num">
                                          <p:cBhvr additive="base">
                                            <p:cTn id="43" dur="1000" fill="hold"/>
                                            <p:tgtEl>
                                              <p:spTgt spid="23">
                                                <p:txEl>
                                                  <p:pRg st="0" end="0"/>
                                                </p:txEl>
                                              </p:spTgt>
                                            </p:tgtEl>
                                            <p:attrNameLst>
                                              <p:attrName>ppt_x</p:attrName>
                                            </p:attrNameLst>
                                          </p:cBhvr>
                                          <p:tavLst>
                                            <p:tav tm="0">
                                              <p:val>
                                                <p:strVal val="0-#ppt_w/2"/>
                                              </p:val>
                                            </p:tav>
                                            <p:tav tm="100000">
                                              <p:val>
                                                <p:strVal val="#ppt_x"/>
                                              </p:val>
                                            </p:tav>
                                          </p:tavLst>
                                        </p:anim>
                                        <p:anim calcmode="lin" valueType="num">
                                          <p:cBhvr additive="base">
                                            <p:cTn id="44" dur="1000" fill="hold"/>
                                            <p:tgtEl>
                                              <p:spTgt spid="23">
                                                <p:txEl>
                                                  <p:pRg st="0" end="0"/>
                                                </p:txEl>
                                              </p:spTgt>
                                            </p:tgtEl>
                                            <p:attrNameLst>
                                              <p:attrName>ppt_y</p:attrName>
                                            </p:attrNameLst>
                                          </p:cBhvr>
                                          <p:tavLst>
                                            <p:tav tm="0">
                                              <p:val>
                                                <p:strVal val="#ppt_y"/>
                                              </p:val>
                                            </p:tav>
                                            <p:tav tm="100000">
                                              <p:val>
                                                <p:strVal val="#ppt_y"/>
                                              </p:val>
                                            </p:tav>
                                          </p:tavLst>
                                        </p:anim>
                                      </p:childTnLst>
                                    </p:cTn>
                                  </p:par>
                                  <p:par>
                                    <p:cTn id="45" presetID="2" presetClass="entr" presetSubtype="8" fill="hold" grpId="0" nodeType="withEffect">
                                      <p:stCondLst>
                                        <p:cond delay="1000"/>
                                      </p:stCondLst>
                                      <p:childTnLst>
                                        <p:set>
                                          <p:cBhvr>
                                            <p:cTn id="46" dur="1" fill="hold">
                                              <p:stCondLst>
                                                <p:cond delay="0"/>
                                              </p:stCondLst>
                                            </p:cTn>
                                            <p:tgtEl>
                                              <p:spTgt spid="6">
                                                <p:txEl>
                                                  <p:pRg st="0" end="0"/>
                                                </p:txEl>
                                              </p:spTgt>
                                            </p:tgtEl>
                                            <p:attrNameLst>
                                              <p:attrName>style.visibility</p:attrName>
                                            </p:attrNameLst>
                                          </p:cBhvr>
                                          <p:to>
                                            <p:strVal val="visible"/>
                                          </p:to>
                                        </p:set>
                                        <p:anim calcmode="lin" valueType="num">
                                          <p:cBhvr additive="base">
                                            <p:cTn id="47" dur="1000" fill="hold"/>
                                            <p:tgtEl>
                                              <p:spTgt spid="6">
                                                <p:txEl>
                                                  <p:pRg st="0" end="0"/>
                                                </p:txEl>
                                              </p:spTgt>
                                            </p:tgtEl>
                                            <p:attrNameLst>
                                              <p:attrName>ppt_x</p:attrName>
                                            </p:attrNameLst>
                                          </p:cBhvr>
                                          <p:tavLst>
                                            <p:tav tm="0">
                                              <p:val>
                                                <p:strVal val="0-#ppt_w/2"/>
                                              </p:val>
                                            </p:tav>
                                            <p:tav tm="100000">
                                              <p:val>
                                                <p:strVal val="#ppt_x"/>
                                              </p:val>
                                            </p:tav>
                                          </p:tavLst>
                                        </p:anim>
                                        <p:anim calcmode="lin" valueType="num">
                                          <p:cBhvr additive="base">
                                            <p:cTn id="48" dur="1000" fill="hold"/>
                                            <p:tgtEl>
                                              <p:spTgt spid="6">
                                                <p:txEl>
                                                  <p:pRg st="0" end="0"/>
                                                </p:txEl>
                                              </p:spTgt>
                                            </p:tgtEl>
                                            <p:attrNameLst>
                                              <p:attrName>ppt_y</p:attrName>
                                            </p:attrNameLst>
                                          </p:cBhvr>
                                          <p:tavLst>
                                            <p:tav tm="0">
                                              <p:val>
                                                <p:strVal val="#ppt_y"/>
                                              </p:val>
                                            </p:tav>
                                            <p:tav tm="100000">
                                              <p:val>
                                                <p:strVal val="#ppt_y"/>
                                              </p:val>
                                            </p:tav>
                                          </p:tavLst>
                                        </p:anim>
                                      </p:childTnLst>
                                    </p:cTn>
                                  </p:par>
                                  <p:par>
                                    <p:cTn id="49" presetID="2" presetClass="entr" presetSubtype="8" fill="hold" grpId="0" nodeType="withEffect">
                                      <p:stCondLst>
                                        <p:cond delay="1000"/>
                                      </p:stCondLst>
                                      <p:childTnLst>
                                        <p:set>
                                          <p:cBhvr>
                                            <p:cTn id="50" dur="1" fill="hold">
                                              <p:stCondLst>
                                                <p:cond delay="0"/>
                                              </p:stCondLst>
                                            </p:cTn>
                                            <p:tgtEl>
                                              <p:spTgt spid="6">
                                                <p:txEl>
                                                  <p:pRg st="1" end="1"/>
                                                </p:txEl>
                                              </p:spTgt>
                                            </p:tgtEl>
                                            <p:attrNameLst>
                                              <p:attrName>style.visibility</p:attrName>
                                            </p:attrNameLst>
                                          </p:cBhvr>
                                          <p:to>
                                            <p:strVal val="visible"/>
                                          </p:to>
                                        </p:set>
                                        <p:anim calcmode="lin" valueType="num">
                                          <p:cBhvr additive="base">
                                            <p:cTn id="51" dur="1000" fill="hold"/>
                                            <p:tgtEl>
                                              <p:spTgt spid="6">
                                                <p:txEl>
                                                  <p:pRg st="1" end="1"/>
                                                </p:txEl>
                                              </p:spTgt>
                                            </p:tgtEl>
                                            <p:attrNameLst>
                                              <p:attrName>ppt_x</p:attrName>
                                            </p:attrNameLst>
                                          </p:cBhvr>
                                          <p:tavLst>
                                            <p:tav tm="0">
                                              <p:val>
                                                <p:strVal val="0-#ppt_w/2"/>
                                              </p:val>
                                            </p:tav>
                                            <p:tav tm="100000">
                                              <p:val>
                                                <p:strVal val="#ppt_x"/>
                                              </p:val>
                                            </p:tav>
                                          </p:tavLst>
                                        </p:anim>
                                        <p:anim calcmode="lin" valueType="num">
                                          <p:cBhvr additive="base">
                                            <p:cTn id="52" dur="1000" fill="hold"/>
                                            <p:tgtEl>
                                              <p:spTgt spid="6">
                                                <p:txEl>
                                                  <p:pRg st="1" end="1"/>
                                                </p:txEl>
                                              </p:spTgt>
                                            </p:tgtEl>
                                            <p:attrNameLst>
                                              <p:attrName>ppt_y</p:attrName>
                                            </p:attrNameLst>
                                          </p:cBhvr>
                                          <p:tavLst>
                                            <p:tav tm="0">
                                              <p:val>
                                                <p:strVal val="#ppt_y"/>
                                              </p:val>
                                            </p:tav>
                                            <p:tav tm="100000">
                                              <p:val>
                                                <p:strVal val="#ppt_y"/>
                                              </p:val>
                                            </p:tav>
                                          </p:tavLst>
                                        </p:anim>
                                      </p:childTnLst>
                                    </p:cTn>
                                  </p:par>
                                  <p:par>
                                    <p:cTn id="53" presetID="2" presetClass="entr" presetSubtype="8" fill="hold" grpId="0" nodeType="withEffect">
                                      <p:stCondLst>
                                        <p:cond delay="1000"/>
                                      </p:stCondLst>
                                      <p:childTnLst>
                                        <p:set>
                                          <p:cBhvr>
                                            <p:cTn id="54" dur="1" fill="hold">
                                              <p:stCondLst>
                                                <p:cond delay="0"/>
                                              </p:stCondLst>
                                            </p:cTn>
                                            <p:tgtEl>
                                              <p:spTgt spid="6">
                                                <p:txEl>
                                                  <p:pRg st="2" end="2"/>
                                                </p:txEl>
                                              </p:spTgt>
                                            </p:tgtEl>
                                            <p:attrNameLst>
                                              <p:attrName>style.visibility</p:attrName>
                                            </p:attrNameLst>
                                          </p:cBhvr>
                                          <p:to>
                                            <p:strVal val="visible"/>
                                          </p:to>
                                        </p:set>
                                        <p:anim calcmode="lin" valueType="num">
                                          <p:cBhvr additive="base">
                                            <p:cTn id="55" dur="1000" fill="hold"/>
                                            <p:tgtEl>
                                              <p:spTgt spid="6">
                                                <p:txEl>
                                                  <p:pRg st="2" end="2"/>
                                                </p:txEl>
                                              </p:spTgt>
                                            </p:tgtEl>
                                            <p:attrNameLst>
                                              <p:attrName>ppt_x</p:attrName>
                                            </p:attrNameLst>
                                          </p:cBhvr>
                                          <p:tavLst>
                                            <p:tav tm="0">
                                              <p:val>
                                                <p:strVal val="0-#ppt_w/2"/>
                                              </p:val>
                                            </p:tav>
                                            <p:tav tm="100000">
                                              <p:val>
                                                <p:strVal val="#ppt_x"/>
                                              </p:val>
                                            </p:tav>
                                          </p:tavLst>
                                        </p:anim>
                                        <p:anim calcmode="lin" valueType="num">
                                          <p:cBhvr additive="base">
                                            <p:cTn id="56" dur="1000" fill="hold"/>
                                            <p:tgtEl>
                                              <p:spTgt spid="6">
                                                <p:txEl>
                                                  <p:pRg st="2" end="2"/>
                                                </p:txEl>
                                              </p:spTgt>
                                            </p:tgtEl>
                                            <p:attrNameLst>
                                              <p:attrName>ppt_y</p:attrName>
                                            </p:attrNameLst>
                                          </p:cBhvr>
                                          <p:tavLst>
                                            <p:tav tm="0">
                                              <p:val>
                                                <p:strVal val="#ppt_y"/>
                                              </p:val>
                                            </p:tav>
                                            <p:tav tm="100000">
                                              <p:val>
                                                <p:strVal val="#ppt_y"/>
                                              </p:val>
                                            </p:tav>
                                          </p:tavLst>
                                        </p:anim>
                                      </p:childTnLst>
                                    </p:cTn>
                                  </p:par>
                                  <p:par>
                                    <p:cTn id="57" presetID="2" presetClass="entr" presetSubtype="8" fill="hold" grpId="0" nodeType="withEffect">
                                      <p:stCondLst>
                                        <p:cond delay="1000"/>
                                      </p:stCondLst>
                                      <p:childTnLst>
                                        <p:set>
                                          <p:cBhvr>
                                            <p:cTn id="58" dur="1" fill="hold">
                                              <p:stCondLst>
                                                <p:cond delay="0"/>
                                              </p:stCondLst>
                                            </p:cTn>
                                            <p:tgtEl>
                                              <p:spTgt spid="25">
                                                <p:txEl>
                                                  <p:pRg st="0" end="0"/>
                                                </p:txEl>
                                              </p:spTgt>
                                            </p:tgtEl>
                                            <p:attrNameLst>
                                              <p:attrName>style.visibility</p:attrName>
                                            </p:attrNameLst>
                                          </p:cBhvr>
                                          <p:to>
                                            <p:strVal val="visible"/>
                                          </p:to>
                                        </p:set>
                                        <p:anim calcmode="lin" valueType="num">
                                          <p:cBhvr additive="base">
                                            <p:cTn id="59" dur="1000" fill="hold"/>
                                            <p:tgtEl>
                                              <p:spTgt spid="25">
                                                <p:txEl>
                                                  <p:pRg st="0" end="0"/>
                                                </p:txEl>
                                              </p:spTgt>
                                            </p:tgtEl>
                                            <p:attrNameLst>
                                              <p:attrName>ppt_x</p:attrName>
                                            </p:attrNameLst>
                                          </p:cBhvr>
                                          <p:tavLst>
                                            <p:tav tm="0">
                                              <p:val>
                                                <p:strVal val="0-#ppt_w/2"/>
                                              </p:val>
                                            </p:tav>
                                            <p:tav tm="100000">
                                              <p:val>
                                                <p:strVal val="#ppt_x"/>
                                              </p:val>
                                            </p:tav>
                                          </p:tavLst>
                                        </p:anim>
                                        <p:anim calcmode="lin" valueType="num">
                                          <p:cBhvr additive="base">
                                            <p:cTn id="60" dur="1000" fill="hold"/>
                                            <p:tgtEl>
                                              <p:spTgt spid="25">
                                                <p:txEl>
                                                  <p:pRg st="0" end="0"/>
                                                </p:txEl>
                                              </p:spTgt>
                                            </p:tgtEl>
                                            <p:attrNameLst>
                                              <p:attrName>ppt_y</p:attrName>
                                            </p:attrNameLst>
                                          </p:cBhvr>
                                          <p:tavLst>
                                            <p:tav tm="0">
                                              <p:val>
                                                <p:strVal val="#ppt_y"/>
                                              </p:val>
                                            </p:tav>
                                            <p:tav tm="100000">
                                              <p:val>
                                                <p:strVal val="#ppt_y"/>
                                              </p:val>
                                            </p:tav>
                                          </p:tavLst>
                                        </p:anim>
                                      </p:childTnLst>
                                    </p:cTn>
                                  </p:par>
                                  <p:par>
                                    <p:cTn id="61" presetID="2" presetClass="entr" presetSubtype="8" fill="hold" grpId="0" nodeType="withEffect">
                                      <p:stCondLst>
                                        <p:cond delay="1000"/>
                                      </p:stCondLst>
                                      <p:childTnLst>
                                        <p:set>
                                          <p:cBhvr>
                                            <p:cTn id="62" dur="1" fill="hold">
                                              <p:stCondLst>
                                                <p:cond delay="0"/>
                                              </p:stCondLst>
                                            </p:cTn>
                                            <p:tgtEl>
                                              <p:spTgt spid="24">
                                                <p:txEl>
                                                  <p:pRg st="0" end="0"/>
                                                </p:txEl>
                                              </p:spTgt>
                                            </p:tgtEl>
                                            <p:attrNameLst>
                                              <p:attrName>style.visibility</p:attrName>
                                            </p:attrNameLst>
                                          </p:cBhvr>
                                          <p:to>
                                            <p:strVal val="visible"/>
                                          </p:to>
                                        </p:set>
                                        <p:anim calcmode="lin" valueType="num">
                                          <p:cBhvr additive="base">
                                            <p:cTn id="63" dur="1000" fill="hold"/>
                                            <p:tgtEl>
                                              <p:spTgt spid="24">
                                                <p:txEl>
                                                  <p:pRg st="0" end="0"/>
                                                </p:txEl>
                                              </p:spTgt>
                                            </p:tgtEl>
                                            <p:attrNameLst>
                                              <p:attrName>ppt_x</p:attrName>
                                            </p:attrNameLst>
                                          </p:cBhvr>
                                          <p:tavLst>
                                            <p:tav tm="0">
                                              <p:val>
                                                <p:strVal val="0-#ppt_w/2"/>
                                              </p:val>
                                            </p:tav>
                                            <p:tav tm="100000">
                                              <p:val>
                                                <p:strVal val="#ppt_x"/>
                                              </p:val>
                                            </p:tav>
                                          </p:tavLst>
                                        </p:anim>
                                        <p:anim calcmode="lin" valueType="num">
                                          <p:cBhvr additive="base">
                                            <p:cTn id="64" dur="1000" fill="hold"/>
                                            <p:tgtEl>
                                              <p:spTgt spid="24">
                                                <p:txEl>
                                                  <p:pRg st="0" end="0"/>
                                                </p:txEl>
                                              </p:spTgt>
                                            </p:tgtEl>
                                            <p:attrNameLst>
                                              <p:attrName>ppt_y</p:attrName>
                                            </p:attrNameLst>
                                          </p:cBhvr>
                                          <p:tavLst>
                                            <p:tav tm="0">
                                              <p:val>
                                                <p:strVal val="#ppt_y"/>
                                              </p:val>
                                            </p:tav>
                                            <p:tav tm="100000">
                                              <p:val>
                                                <p:strVal val="#ppt_y"/>
                                              </p:val>
                                            </p:tav>
                                          </p:tavLst>
                                        </p:anim>
                                      </p:childTnLst>
                                    </p:cTn>
                                  </p:par>
                                  <p:par>
                                    <p:cTn id="65" presetID="2" presetClass="entr" presetSubtype="2" fill="hold" grpId="0" nodeType="withEffect">
                                      <p:stCondLst>
                                        <p:cond delay="1000"/>
                                      </p:stCondLst>
                                      <p:childTnLst>
                                        <p:set>
                                          <p:cBhvr>
                                            <p:cTn id="66" dur="1" fill="hold">
                                              <p:stCondLst>
                                                <p:cond delay="0"/>
                                              </p:stCondLst>
                                            </p:cTn>
                                            <p:tgtEl>
                                              <p:spTgt spid="27">
                                                <p:txEl>
                                                  <p:pRg st="0" end="0"/>
                                                </p:txEl>
                                              </p:spTgt>
                                            </p:tgtEl>
                                            <p:attrNameLst>
                                              <p:attrName>style.visibility</p:attrName>
                                            </p:attrNameLst>
                                          </p:cBhvr>
                                          <p:to>
                                            <p:strVal val="visible"/>
                                          </p:to>
                                        </p:set>
                                        <p:anim calcmode="lin" valueType="num">
                                          <p:cBhvr additive="base">
                                            <p:cTn id="67" dur="1000" fill="hold"/>
                                            <p:tgtEl>
                                              <p:spTgt spid="27">
                                                <p:txEl>
                                                  <p:pRg st="0" end="0"/>
                                                </p:txEl>
                                              </p:spTgt>
                                            </p:tgtEl>
                                            <p:attrNameLst>
                                              <p:attrName>ppt_x</p:attrName>
                                            </p:attrNameLst>
                                          </p:cBhvr>
                                          <p:tavLst>
                                            <p:tav tm="0">
                                              <p:val>
                                                <p:strVal val="1+#ppt_w/2"/>
                                              </p:val>
                                            </p:tav>
                                            <p:tav tm="100000">
                                              <p:val>
                                                <p:strVal val="#ppt_x"/>
                                              </p:val>
                                            </p:tav>
                                          </p:tavLst>
                                        </p:anim>
                                        <p:anim calcmode="lin" valueType="num">
                                          <p:cBhvr additive="base">
                                            <p:cTn id="68" dur="1000" fill="hold"/>
                                            <p:tgtEl>
                                              <p:spTgt spid="27">
                                                <p:txEl>
                                                  <p:pRg st="0" end="0"/>
                                                </p:txEl>
                                              </p:spTgt>
                                            </p:tgtEl>
                                            <p:attrNameLst>
                                              <p:attrName>ppt_y</p:attrName>
                                            </p:attrNameLst>
                                          </p:cBhvr>
                                          <p:tavLst>
                                            <p:tav tm="0">
                                              <p:val>
                                                <p:strVal val="#ppt_y"/>
                                              </p:val>
                                            </p:tav>
                                            <p:tav tm="100000">
                                              <p:val>
                                                <p:strVal val="#ppt_y"/>
                                              </p:val>
                                            </p:tav>
                                          </p:tavLst>
                                        </p:anim>
                                      </p:childTnLst>
                                    </p:cTn>
                                  </p:par>
                                  <p:par>
                                    <p:cTn id="69" presetID="2" presetClass="entr" presetSubtype="2" fill="hold" grpId="0" nodeType="withEffect">
                                      <p:stCondLst>
                                        <p:cond delay="1000"/>
                                      </p:stCondLst>
                                      <p:childTnLst>
                                        <p:set>
                                          <p:cBhvr>
                                            <p:cTn id="70" dur="1" fill="hold">
                                              <p:stCondLst>
                                                <p:cond delay="0"/>
                                              </p:stCondLst>
                                            </p:cTn>
                                            <p:tgtEl>
                                              <p:spTgt spid="27">
                                                <p:txEl>
                                                  <p:pRg st="1" end="1"/>
                                                </p:txEl>
                                              </p:spTgt>
                                            </p:tgtEl>
                                            <p:attrNameLst>
                                              <p:attrName>style.visibility</p:attrName>
                                            </p:attrNameLst>
                                          </p:cBhvr>
                                          <p:to>
                                            <p:strVal val="visible"/>
                                          </p:to>
                                        </p:set>
                                        <p:anim calcmode="lin" valueType="num">
                                          <p:cBhvr additive="base">
                                            <p:cTn id="71" dur="1000" fill="hold"/>
                                            <p:tgtEl>
                                              <p:spTgt spid="27">
                                                <p:txEl>
                                                  <p:pRg st="1" end="1"/>
                                                </p:txEl>
                                              </p:spTgt>
                                            </p:tgtEl>
                                            <p:attrNameLst>
                                              <p:attrName>ppt_x</p:attrName>
                                            </p:attrNameLst>
                                          </p:cBhvr>
                                          <p:tavLst>
                                            <p:tav tm="0">
                                              <p:val>
                                                <p:strVal val="1+#ppt_w/2"/>
                                              </p:val>
                                            </p:tav>
                                            <p:tav tm="100000">
                                              <p:val>
                                                <p:strVal val="#ppt_x"/>
                                              </p:val>
                                            </p:tav>
                                          </p:tavLst>
                                        </p:anim>
                                        <p:anim calcmode="lin" valueType="num">
                                          <p:cBhvr additive="base">
                                            <p:cTn id="72" dur="1000" fill="hold"/>
                                            <p:tgtEl>
                                              <p:spTgt spid="27">
                                                <p:txEl>
                                                  <p:pRg st="1" end="1"/>
                                                </p:txEl>
                                              </p:spTgt>
                                            </p:tgtEl>
                                            <p:attrNameLst>
                                              <p:attrName>ppt_y</p:attrName>
                                            </p:attrNameLst>
                                          </p:cBhvr>
                                          <p:tavLst>
                                            <p:tav tm="0">
                                              <p:val>
                                                <p:strVal val="#ppt_y"/>
                                              </p:val>
                                            </p:tav>
                                            <p:tav tm="100000">
                                              <p:val>
                                                <p:strVal val="#ppt_y"/>
                                              </p:val>
                                            </p:tav>
                                          </p:tavLst>
                                        </p:anim>
                                      </p:childTnLst>
                                    </p:cTn>
                                  </p:par>
                                  <p:par>
                                    <p:cTn id="73" presetID="2" presetClass="entr" presetSubtype="2" fill="hold" grpId="0" nodeType="withEffect">
                                      <p:stCondLst>
                                        <p:cond delay="1000"/>
                                      </p:stCondLst>
                                      <p:childTnLst>
                                        <p:set>
                                          <p:cBhvr>
                                            <p:cTn id="74" dur="1" fill="hold">
                                              <p:stCondLst>
                                                <p:cond delay="0"/>
                                              </p:stCondLst>
                                            </p:cTn>
                                            <p:tgtEl>
                                              <p:spTgt spid="27">
                                                <p:txEl>
                                                  <p:pRg st="2" end="2"/>
                                                </p:txEl>
                                              </p:spTgt>
                                            </p:tgtEl>
                                            <p:attrNameLst>
                                              <p:attrName>style.visibility</p:attrName>
                                            </p:attrNameLst>
                                          </p:cBhvr>
                                          <p:to>
                                            <p:strVal val="visible"/>
                                          </p:to>
                                        </p:set>
                                        <p:anim calcmode="lin" valueType="num">
                                          <p:cBhvr additive="base">
                                            <p:cTn id="75" dur="1000" fill="hold"/>
                                            <p:tgtEl>
                                              <p:spTgt spid="27">
                                                <p:txEl>
                                                  <p:pRg st="2" end="2"/>
                                                </p:txEl>
                                              </p:spTgt>
                                            </p:tgtEl>
                                            <p:attrNameLst>
                                              <p:attrName>ppt_x</p:attrName>
                                            </p:attrNameLst>
                                          </p:cBhvr>
                                          <p:tavLst>
                                            <p:tav tm="0">
                                              <p:val>
                                                <p:strVal val="1+#ppt_w/2"/>
                                              </p:val>
                                            </p:tav>
                                            <p:tav tm="100000">
                                              <p:val>
                                                <p:strVal val="#ppt_x"/>
                                              </p:val>
                                            </p:tav>
                                          </p:tavLst>
                                        </p:anim>
                                        <p:anim calcmode="lin" valueType="num">
                                          <p:cBhvr additive="base">
                                            <p:cTn id="76" dur="1000" fill="hold"/>
                                            <p:tgtEl>
                                              <p:spTgt spid="27">
                                                <p:txEl>
                                                  <p:pRg st="2" end="2"/>
                                                </p:txEl>
                                              </p:spTgt>
                                            </p:tgtEl>
                                            <p:attrNameLst>
                                              <p:attrName>ppt_y</p:attrName>
                                            </p:attrNameLst>
                                          </p:cBhvr>
                                          <p:tavLst>
                                            <p:tav tm="0">
                                              <p:val>
                                                <p:strVal val="#ppt_y"/>
                                              </p:val>
                                            </p:tav>
                                            <p:tav tm="100000">
                                              <p:val>
                                                <p:strVal val="#ppt_y"/>
                                              </p:val>
                                            </p:tav>
                                          </p:tavLst>
                                        </p:anim>
                                      </p:childTnLst>
                                    </p:cTn>
                                  </p:par>
                                  <p:par>
                                    <p:cTn id="77" presetID="2" presetClass="entr" presetSubtype="2" fill="hold" grpId="0" nodeType="withEffect">
                                      <p:stCondLst>
                                        <p:cond delay="1000"/>
                                      </p:stCondLst>
                                      <p:childTnLst>
                                        <p:set>
                                          <p:cBhvr>
                                            <p:cTn id="78" dur="1" fill="hold">
                                              <p:stCondLst>
                                                <p:cond delay="0"/>
                                              </p:stCondLst>
                                            </p:cTn>
                                            <p:tgtEl>
                                              <p:spTgt spid="26">
                                                <p:txEl>
                                                  <p:pRg st="0" end="0"/>
                                                </p:txEl>
                                              </p:spTgt>
                                            </p:tgtEl>
                                            <p:attrNameLst>
                                              <p:attrName>style.visibility</p:attrName>
                                            </p:attrNameLst>
                                          </p:cBhvr>
                                          <p:to>
                                            <p:strVal val="visible"/>
                                          </p:to>
                                        </p:set>
                                        <p:anim calcmode="lin" valueType="num">
                                          <p:cBhvr additive="base">
                                            <p:cTn id="79" dur="1000" fill="hold"/>
                                            <p:tgtEl>
                                              <p:spTgt spid="26">
                                                <p:txEl>
                                                  <p:pRg st="0" end="0"/>
                                                </p:txEl>
                                              </p:spTgt>
                                            </p:tgtEl>
                                            <p:attrNameLst>
                                              <p:attrName>ppt_x</p:attrName>
                                            </p:attrNameLst>
                                          </p:cBhvr>
                                          <p:tavLst>
                                            <p:tav tm="0">
                                              <p:val>
                                                <p:strVal val="1+#ppt_w/2"/>
                                              </p:val>
                                            </p:tav>
                                            <p:tav tm="100000">
                                              <p:val>
                                                <p:strVal val="#ppt_x"/>
                                              </p:val>
                                            </p:tav>
                                          </p:tavLst>
                                        </p:anim>
                                        <p:anim calcmode="lin" valueType="num">
                                          <p:cBhvr additive="base">
                                            <p:cTn id="80" dur="1000" fill="hold"/>
                                            <p:tgtEl>
                                              <p:spTgt spid="26">
                                                <p:txEl>
                                                  <p:pRg st="0" end="0"/>
                                                </p:txEl>
                                              </p:spTgt>
                                            </p:tgtEl>
                                            <p:attrNameLst>
                                              <p:attrName>ppt_y</p:attrName>
                                            </p:attrNameLst>
                                          </p:cBhvr>
                                          <p:tavLst>
                                            <p:tav tm="0">
                                              <p:val>
                                                <p:strVal val="#ppt_y"/>
                                              </p:val>
                                            </p:tav>
                                            <p:tav tm="100000">
                                              <p:val>
                                                <p:strVal val="#ppt_y"/>
                                              </p:val>
                                            </p:tav>
                                          </p:tavLst>
                                        </p:anim>
                                      </p:childTnLst>
                                    </p:cTn>
                                  </p:par>
                                  <p:par>
                                    <p:cTn id="81" presetID="2" presetClass="entr" presetSubtype="2" fill="hold" grpId="0" nodeType="withEffect">
                                      <p:stCondLst>
                                        <p:cond delay="1000"/>
                                      </p:stCondLst>
                                      <p:childTnLst>
                                        <p:set>
                                          <p:cBhvr>
                                            <p:cTn id="82" dur="1" fill="hold">
                                              <p:stCondLst>
                                                <p:cond delay="0"/>
                                              </p:stCondLst>
                                            </p:cTn>
                                            <p:tgtEl>
                                              <p:spTgt spid="22">
                                                <p:txEl>
                                                  <p:pRg st="0" end="0"/>
                                                </p:txEl>
                                              </p:spTgt>
                                            </p:tgtEl>
                                            <p:attrNameLst>
                                              <p:attrName>style.visibility</p:attrName>
                                            </p:attrNameLst>
                                          </p:cBhvr>
                                          <p:to>
                                            <p:strVal val="visible"/>
                                          </p:to>
                                        </p:set>
                                        <p:anim calcmode="lin" valueType="num">
                                          <p:cBhvr additive="base">
                                            <p:cTn id="83" dur="1000" fill="hold"/>
                                            <p:tgtEl>
                                              <p:spTgt spid="22">
                                                <p:txEl>
                                                  <p:pRg st="0" end="0"/>
                                                </p:txEl>
                                              </p:spTgt>
                                            </p:tgtEl>
                                            <p:attrNameLst>
                                              <p:attrName>ppt_x</p:attrName>
                                            </p:attrNameLst>
                                          </p:cBhvr>
                                          <p:tavLst>
                                            <p:tav tm="0">
                                              <p:val>
                                                <p:strVal val="1+#ppt_w/2"/>
                                              </p:val>
                                            </p:tav>
                                            <p:tav tm="100000">
                                              <p:val>
                                                <p:strVal val="#ppt_x"/>
                                              </p:val>
                                            </p:tav>
                                          </p:tavLst>
                                        </p:anim>
                                        <p:anim calcmode="lin" valueType="num">
                                          <p:cBhvr additive="base">
                                            <p:cTn id="84" dur="1000" fill="hold"/>
                                            <p:tgtEl>
                                              <p:spTgt spid="22">
                                                <p:txEl>
                                                  <p:pRg st="0" end="0"/>
                                                </p:txEl>
                                              </p:spTgt>
                                            </p:tgtEl>
                                            <p:attrNameLst>
                                              <p:attrName>ppt_y</p:attrName>
                                            </p:attrNameLst>
                                          </p:cBhvr>
                                          <p:tavLst>
                                            <p:tav tm="0">
                                              <p:val>
                                                <p:strVal val="#ppt_y"/>
                                              </p:val>
                                            </p:tav>
                                            <p:tav tm="100000">
                                              <p:val>
                                                <p:strVal val="#ppt_y"/>
                                              </p:val>
                                            </p:tav>
                                          </p:tavLst>
                                        </p:anim>
                                      </p:childTnLst>
                                    </p:cTn>
                                  </p:par>
                                  <p:par>
                                    <p:cTn id="85" presetID="2" presetClass="entr" presetSubtype="2" fill="hold" grpId="0" nodeType="withEffect">
                                      <p:stCondLst>
                                        <p:cond delay="1000"/>
                                      </p:stCondLst>
                                      <p:childTnLst>
                                        <p:set>
                                          <p:cBhvr>
                                            <p:cTn id="86" dur="1" fill="hold">
                                              <p:stCondLst>
                                                <p:cond delay="0"/>
                                              </p:stCondLst>
                                            </p:cTn>
                                            <p:tgtEl>
                                              <p:spTgt spid="7">
                                                <p:txEl>
                                                  <p:pRg st="0" end="0"/>
                                                </p:txEl>
                                              </p:spTgt>
                                            </p:tgtEl>
                                            <p:attrNameLst>
                                              <p:attrName>style.visibility</p:attrName>
                                            </p:attrNameLst>
                                          </p:cBhvr>
                                          <p:to>
                                            <p:strVal val="visible"/>
                                          </p:to>
                                        </p:set>
                                        <p:anim calcmode="lin" valueType="num">
                                          <p:cBhvr additive="base">
                                            <p:cTn id="87" dur="1000" fill="hold"/>
                                            <p:tgtEl>
                                              <p:spTgt spid="7">
                                                <p:txEl>
                                                  <p:pRg st="0" end="0"/>
                                                </p:txEl>
                                              </p:spTgt>
                                            </p:tgtEl>
                                            <p:attrNameLst>
                                              <p:attrName>ppt_x</p:attrName>
                                            </p:attrNameLst>
                                          </p:cBhvr>
                                          <p:tavLst>
                                            <p:tav tm="0">
                                              <p:val>
                                                <p:strVal val="1+#ppt_w/2"/>
                                              </p:val>
                                            </p:tav>
                                            <p:tav tm="100000">
                                              <p:val>
                                                <p:strVal val="#ppt_x"/>
                                              </p:val>
                                            </p:tav>
                                          </p:tavLst>
                                        </p:anim>
                                        <p:anim calcmode="lin" valueType="num">
                                          <p:cBhvr additive="base">
                                            <p:cTn id="88" dur="1000" fill="hold"/>
                                            <p:tgtEl>
                                              <p:spTgt spid="7">
                                                <p:txEl>
                                                  <p:pRg st="0" end="0"/>
                                                </p:txEl>
                                              </p:spTgt>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6" grpId="0" animBg="1"/>
          <p:bldP spid="17" grpId="0" animBg="1"/>
          <p:bldP spid="18" grpId="0" animBg="1"/>
          <p:bldP spid="19" grpId="0" animBg="1"/>
          <p:bldP spid="6" grpId="0" build="p"/>
          <p:bldP spid="7" grpId="0" build="p"/>
          <p:bldP spid="22" grpId="0" build="p"/>
          <p:bldP spid="23" grpId="0" build="p"/>
          <p:bldP spid="24" grpId="0" build="p"/>
          <p:bldP spid="25" grpId="0" build="p"/>
          <p:bldP spid="26" grpId="0" build="p"/>
          <p:bldP spid="27" grpId="0" build="p"/>
        </p:bldLst>
      </p:timing>
    </mc:Fallback>
  </mc:AlternateContent>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4338" name="Picture 2" descr="تعريف الموازنة | منصة ترويج الوعي المالي (FINAPP)">
            <a:extLst>
              <a:ext uri="{FF2B5EF4-FFF2-40B4-BE49-F238E27FC236}">
                <a16:creationId xmlns:a16="http://schemas.microsoft.com/office/drawing/2014/main" id="{90D24931-43CA-71BF-7645-3C04D20CF5A3}"/>
              </a:ext>
            </a:extLst>
          </p:cNvPr>
          <p:cNvPicPr>
            <a:picLocks noChangeAspect="1" noChangeArrowheads="1"/>
          </p:cNvPicPr>
          <p:nvPr/>
        </p:nvPicPr>
        <p:blipFill>
          <a:blip r:embed="rId2">
            <a:alphaModFix amt="20000"/>
            <a:extLst>
              <a:ext uri="{28A0092B-C50C-407E-A947-70E740481C1C}">
                <a14:useLocalDpi xmlns:a14="http://schemas.microsoft.com/office/drawing/2010/main" val="0"/>
              </a:ext>
            </a:extLst>
          </a:blip>
          <a:srcRect/>
          <a:stretch>
            <a:fillRect/>
          </a:stretch>
        </p:blipFill>
        <p:spPr bwMode="auto">
          <a:xfrm>
            <a:off x="0" y="0"/>
            <a:ext cx="12192000" cy="6858000"/>
          </a:xfrm>
          <a:prstGeom prst="rect">
            <a:avLst/>
          </a:prstGeom>
          <a:noFill/>
          <a:extLst>
            <a:ext uri="{909E8E84-426E-40DD-AFC4-6F175D3DCCD1}">
              <a14:hiddenFill xmlns:a14="http://schemas.microsoft.com/office/drawing/2010/main">
                <a:solidFill>
                  <a:srgbClr val="FFFFFF"/>
                </a:solidFill>
              </a14:hiddenFill>
            </a:ext>
          </a:extLst>
        </p:spPr>
      </p:pic>
      <p:sp>
        <p:nvSpPr>
          <p:cNvPr id="2" name="عنوان 1">
            <a:extLst>
              <a:ext uri="{FF2B5EF4-FFF2-40B4-BE49-F238E27FC236}">
                <a16:creationId xmlns:a16="http://schemas.microsoft.com/office/drawing/2014/main" id="{B51B6DE7-9BA7-E3E6-B8D4-A459F5171026}"/>
              </a:ext>
            </a:extLst>
          </p:cNvPr>
          <p:cNvSpPr>
            <a:spLocks noGrp="1"/>
          </p:cNvSpPr>
          <p:nvPr>
            <p:ph type="title"/>
          </p:nvPr>
        </p:nvSpPr>
        <p:spPr>
          <a:xfrm>
            <a:off x="7423688" y="1253330"/>
            <a:ext cx="4339526" cy="4351339"/>
          </a:xfrm>
        </p:spPr>
        <p:txBody>
          <a:bodyPr vert="horz" lIns="91440" tIns="45720" rIns="91440" bIns="45720" rtlCol="0" anchor="t">
            <a:noAutofit/>
          </a:bodyPr>
          <a:lstStyle/>
          <a:p>
            <a:pPr algn="ctr" rtl="1"/>
            <a:r>
              <a:rPr lang="ar-SA" sz="10200" dirty="0">
                <a:solidFill>
                  <a:schemeClr val="tx1">
                    <a:lumMod val="85000"/>
                    <a:lumOff val="15000"/>
                  </a:schemeClr>
                </a:solidFill>
                <a:effectLst>
                  <a:reflection blurRad="6350" stA="55000" endA="300" endPos="45500" dir="5400000" sy="-100000" algn="bl" rotWithShape="0"/>
                </a:effectLst>
                <a:latin typeface="Arabic Typesetting" panose="03020402040406030203" pitchFamily="66" charset="-78"/>
                <a:cs typeface="Arabic Typesetting" panose="03020402040406030203" pitchFamily="66" charset="-78"/>
              </a:rPr>
              <a:t>الاعتماد نظام ميزانية البرامج والأداء</a:t>
            </a:r>
            <a:endParaRPr lang="fr-FR" sz="10200" dirty="0">
              <a:solidFill>
                <a:schemeClr val="tx1">
                  <a:lumMod val="85000"/>
                  <a:lumOff val="15000"/>
                </a:schemeClr>
              </a:solidFill>
              <a:effectLst>
                <a:reflection blurRad="6350" stA="55000" endA="300" endPos="45500" dir="5400000" sy="-100000" algn="bl" rotWithShape="0"/>
              </a:effectLst>
              <a:latin typeface="Arabic Typesetting" panose="03020402040406030203" pitchFamily="66" charset="-78"/>
              <a:cs typeface="Arabic Typesetting" panose="03020402040406030203" pitchFamily="66" charset="-78"/>
            </a:endParaRPr>
          </a:p>
        </p:txBody>
      </p:sp>
      <p:sp>
        <p:nvSpPr>
          <p:cNvPr id="3" name="عنصر نائب للمحتوى 2">
            <a:extLst>
              <a:ext uri="{FF2B5EF4-FFF2-40B4-BE49-F238E27FC236}">
                <a16:creationId xmlns:a16="http://schemas.microsoft.com/office/drawing/2014/main" id="{A5F903A8-4CB6-16C1-E607-34AFB025B61E}"/>
              </a:ext>
            </a:extLst>
          </p:cNvPr>
          <p:cNvSpPr>
            <a:spLocks noGrp="1"/>
          </p:cNvSpPr>
          <p:nvPr>
            <p:ph idx="1"/>
          </p:nvPr>
        </p:nvSpPr>
        <p:spPr>
          <a:xfrm>
            <a:off x="838200" y="821410"/>
            <a:ext cx="6585488" cy="5355553"/>
          </a:xfrm>
        </p:spPr>
        <p:txBody>
          <a:bodyPr>
            <a:normAutofit/>
          </a:bodyPr>
          <a:lstStyle/>
          <a:p>
            <a:pPr marL="0" indent="0" algn="ctr">
              <a:buNone/>
            </a:pPr>
            <a:r>
              <a:rPr lang="ar-SA" sz="4000" dirty="0">
                <a:effectLst/>
                <a:latin typeface="Arabic Typesetting" panose="03020402040406030203" pitchFamily="66" charset="-78"/>
                <a:ea typeface="Calibri" panose="020F0502020204030204" pitchFamily="34" charset="0"/>
                <a:cs typeface="Arabic Typesetting" panose="03020402040406030203" pitchFamily="66" charset="-78"/>
              </a:rPr>
              <a:t>يعد نظام ميزانية البرامج والأداء تحولا حتميا وضروريا لمواكبة ما يحدث من تطور عالمي، أين شرعت الجزائر في تبنيه لاسيما وزارة المالية بمعية المديرية العامة للميزانية منذ عقدين من الزمن (منذ سنة 2001)، هذا المشروع الذي أخذ مسمى "عصرنة الأنظمة </a:t>
            </a:r>
            <a:r>
              <a:rPr lang="ar-SA" sz="4000" dirty="0" err="1">
                <a:effectLst/>
                <a:latin typeface="Arabic Typesetting" panose="03020402040406030203" pitchFamily="66" charset="-78"/>
                <a:ea typeface="Calibri" panose="020F0502020204030204" pitchFamily="34" charset="0"/>
                <a:cs typeface="Arabic Typesetting" panose="03020402040406030203" pitchFamily="66" charset="-78"/>
              </a:rPr>
              <a:t>الميزانياتية</a:t>
            </a:r>
            <a:r>
              <a:rPr lang="ar-SA" sz="4000" dirty="0">
                <a:effectLst/>
                <a:latin typeface="Arabic Typesetting" panose="03020402040406030203" pitchFamily="66" charset="-78"/>
                <a:ea typeface="Calibri" panose="020F0502020204030204" pitchFamily="34" charset="0"/>
                <a:cs typeface="Arabic Typesetting" panose="03020402040406030203" pitchFamily="66" charset="-78"/>
              </a:rPr>
              <a:t>"، الذي كرس الانتقال من ميزانية مرتكزة على الوسائل الى ميزانية مرتكزة على الأهداف في المدى المتوسط بالاعتماد على تسيير متمحور على النتائج بتصنيفات جديدة قائمة على مفهوم جديد حقيبة البرامج البرنامج الفرعي، النشاط والنشاط الفرعي.</a:t>
            </a:r>
            <a:endParaRPr lang="fr-FR" sz="4000" dirty="0">
              <a:effectLst/>
              <a:latin typeface="Arabic Typesetting" panose="03020402040406030203" pitchFamily="66" charset="-78"/>
              <a:ea typeface="Calibri" panose="020F0502020204030204" pitchFamily="34" charset="0"/>
              <a:cs typeface="Arabic Typesetting" panose="03020402040406030203" pitchFamily="66" charset="-78"/>
            </a:endParaRPr>
          </a:p>
          <a:p>
            <a:pPr marL="0" indent="0" algn="ctr">
              <a:buNone/>
            </a:pPr>
            <a:endParaRPr lang="fr-FR" sz="5400" dirty="0">
              <a:latin typeface="Arabic Typesetting" panose="03020402040406030203" pitchFamily="66" charset="-78"/>
              <a:cs typeface="Arabic Typesetting" panose="03020402040406030203" pitchFamily="66" charset="-78"/>
            </a:endParaRPr>
          </a:p>
        </p:txBody>
      </p:sp>
    </p:spTree>
    <p:extLst>
      <p:ext uri="{BB962C8B-B14F-4D97-AF65-F5344CB8AC3E}">
        <p14:creationId xmlns:p14="http://schemas.microsoft.com/office/powerpoint/2010/main" val="1181099534"/>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9" fill="hold" grpId="0"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 calcmode="lin" valueType="num">
                                      <p:cBhvr additive="base">
                                        <p:cTn id="7" dur="500" fill="hold"/>
                                        <p:tgtEl>
                                          <p:spTgt spid="3">
                                            <p:txEl>
                                              <p:pRg st="0" end="0"/>
                                            </p:txEl>
                                          </p:spTgt>
                                        </p:tgtEl>
                                        <p:attrNameLst>
                                          <p:attrName>ppt_x</p:attrName>
                                        </p:attrNameLst>
                                      </p:cBhvr>
                                      <p:tavLst>
                                        <p:tav tm="0">
                                          <p:val>
                                            <p:strVal val="0-#ppt_w/2"/>
                                          </p:val>
                                        </p:tav>
                                        <p:tav tm="100000">
                                          <p:val>
                                            <p:strVal val="#ppt_x"/>
                                          </p:val>
                                        </p:tav>
                                      </p:tavLst>
                                    </p:anim>
                                    <p:anim calcmode="lin" valueType="num">
                                      <p:cBhvr additive="base">
                                        <p:cTn id="8" dur="500" fill="hold"/>
                                        <p:tgtEl>
                                          <p:spTgt spid="3">
                                            <p:txEl>
                                              <p:pRg st="0" end="0"/>
                                            </p:txEl>
                                          </p:spTgt>
                                        </p:tgtEl>
                                        <p:attrNameLst>
                                          <p:attrName>ppt_y</p:attrName>
                                        </p:attrNameLst>
                                      </p:cBhvr>
                                      <p:tavLst>
                                        <p:tav tm="0">
                                          <p:val>
                                            <p:strVal val="0-#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p:bld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5362" name="Picture 2" descr="الموازنة الفعالة وترشيد التكاليف">
            <a:extLst>
              <a:ext uri="{FF2B5EF4-FFF2-40B4-BE49-F238E27FC236}">
                <a16:creationId xmlns:a16="http://schemas.microsoft.com/office/drawing/2014/main" id="{C8E988BB-5871-36C8-76C9-D4AA22619539}"/>
              </a:ext>
            </a:extLst>
          </p:cNvPr>
          <p:cNvPicPr>
            <a:picLocks noChangeAspect="1" noChangeArrowheads="1"/>
          </p:cNvPicPr>
          <p:nvPr/>
        </p:nvPicPr>
        <p:blipFill>
          <a:blip r:embed="rId2">
            <a:alphaModFix amt="20000"/>
            <a:extLst>
              <a:ext uri="{28A0092B-C50C-407E-A947-70E740481C1C}">
                <a14:useLocalDpi xmlns:a14="http://schemas.microsoft.com/office/drawing/2010/main" val="0"/>
              </a:ext>
            </a:extLst>
          </a:blip>
          <a:srcRect/>
          <a:stretch>
            <a:fillRect/>
          </a:stretch>
        </p:blipFill>
        <p:spPr bwMode="auto">
          <a:xfrm>
            <a:off x="0" y="0"/>
            <a:ext cx="12192000" cy="6858000"/>
          </a:xfrm>
          <a:prstGeom prst="rect">
            <a:avLst/>
          </a:prstGeom>
          <a:noFill/>
          <a:extLst>
            <a:ext uri="{909E8E84-426E-40DD-AFC4-6F175D3DCCD1}">
              <a14:hiddenFill xmlns:a14="http://schemas.microsoft.com/office/drawing/2010/main">
                <a:solidFill>
                  <a:srgbClr val="FFFFFF"/>
                </a:solidFill>
              </a14:hiddenFill>
            </a:ext>
          </a:extLst>
        </p:spPr>
      </p:pic>
      <p:sp>
        <p:nvSpPr>
          <p:cNvPr id="2" name="عنوان 1">
            <a:extLst>
              <a:ext uri="{FF2B5EF4-FFF2-40B4-BE49-F238E27FC236}">
                <a16:creationId xmlns:a16="http://schemas.microsoft.com/office/drawing/2014/main" id="{A466E951-F2B0-E985-7B5C-3C56DA20D346}"/>
              </a:ext>
            </a:extLst>
          </p:cNvPr>
          <p:cNvSpPr>
            <a:spLocks noGrp="1"/>
          </p:cNvSpPr>
          <p:nvPr>
            <p:ph type="title"/>
          </p:nvPr>
        </p:nvSpPr>
        <p:spPr>
          <a:xfrm>
            <a:off x="838200" y="225642"/>
            <a:ext cx="10515600" cy="921234"/>
          </a:xfrm>
        </p:spPr>
        <p:txBody>
          <a:bodyPr vert="horz" lIns="91440" tIns="45720" rIns="91440" bIns="45720" rtlCol="0" anchor="t">
            <a:noAutofit/>
          </a:bodyPr>
          <a:lstStyle/>
          <a:p>
            <a:pPr algn="ctr" rtl="1"/>
            <a:r>
              <a:rPr lang="ar-SA" sz="5400" dirty="0">
                <a:solidFill>
                  <a:schemeClr val="tx1">
                    <a:lumMod val="85000"/>
                    <a:lumOff val="15000"/>
                  </a:schemeClr>
                </a:solidFill>
                <a:effectLst>
                  <a:reflection blurRad="6350" stA="55000" endA="300" endPos="45500" dir="5400000" sy="-100000" algn="bl" rotWithShape="0"/>
                </a:effectLst>
                <a:latin typeface="Arabic Typesetting" panose="03020402040406030203" pitchFamily="66" charset="-78"/>
                <a:cs typeface="Arabic Typesetting" panose="03020402040406030203" pitchFamily="66" charset="-78"/>
              </a:rPr>
              <a:t>إعادة هيكلة تسيير الاعتمادات المالية وفق مقاربة البرامج والأهداف</a:t>
            </a:r>
            <a:endParaRPr lang="fr-FR" sz="5400" dirty="0">
              <a:solidFill>
                <a:schemeClr val="tx1">
                  <a:lumMod val="85000"/>
                  <a:lumOff val="15000"/>
                </a:schemeClr>
              </a:solidFill>
              <a:effectLst>
                <a:reflection blurRad="6350" stA="55000" endA="300" endPos="45500" dir="5400000" sy="-100000" algn="bl" rotWithShape="0"/>
              </a:effectLst>
              <a:latin typeface="Arabic Typesetting" panose="03020402040406030203" pitchFamily="66" charset="-78"/>
              <a:cs typeface="Arabic Typesetting" panose="03020402040406030203" pitchFamily="66" charset="-78"/>
            </a:endParaRPr>
          </a:p>
        </p:txBody>
      </p:sp>
      <p:sp>
        <p:nvSpPr>
          <p:cNvPr id="3" name="عنصر نائب للمحتوى 2">
            <a:extLst>
              <a:ext uri="{FF2B5EF4-FFF2-40B4-BE49-F238E27FC236}">
                <a16:creationId xmlns:a16="http://schemas.microsoft.com/office/drawing/2014/main" id="{53AAD339-9C3C-DFC2-A624-B77B08BE0834}"/>
              </a:ext>
            </a:extLst>
          </p:cNvPr>
          <p:cNvSpPr>
            <a:spLocks noGrp="1"/>
          </p:cNvSpPr>
          <p:nvPr>
            <p:ph idx="1"/>
          </p:nvPr>
        </p:nvSpPr>
        <p:spPr>
          <a:xfrm>
            <a:off x="838200" y="1146876"/>
            <a:ext cx="10515600" cy="5030087"/>
          </a:xfrm>
        </p:spPr>
        <p:txBody>
          <a:bodyPr>
            <a:normAutofit lnSpcReduction="10000"/>
          </a:bodyPr>
          <a:lstStyle/>
          <a:p>
            <a:pPr algn="just"/>
            <a:r>
              <a:rPr lang="ar-DZ" sz="4000" dirty="0">
                <a:latin typeface="Arabic Typesetting" panose="03020402040406030203" pitchFamily="66" charset="-78"/>
                <a:cs typeface="Arabic Typesetting" panose="03020402040406030203" pitchFamily="66" charset="-78"/>
              </a:rPr>
              <a:t>يهدف مشروع عصرنة أنظمة الميزانية إلى تحقيق المرونة والشفافية في تخصيص الاعتمادات المالية، مع تعزيز مسؤولية مسيري البرامج في الإدارات والمؤسسات العامة. يسهم هذا المشروع في تقسيم الأدوار والمسؤوليات بشكل واضح، مما يعزز المساءلة المالية </a:t>
            </a:r>
            <a:r>
              <a:rPr lang="ar-DZ" sz="4000" dirty="0" err="1">
                <a:latin typeface="Arabic Typesetting" panose="03020402040406030203" pitchFamily="66" charset="-78"/>
                <a:cs typeface="Arabic Typesetting" panose="03020402040406030203" pitchFamily="66" charset="-78"/>
              </a:rPr>
              <a:t>والتسييرية</a:t>
            </a:r>
            <a:r>
              <a:rPr lang="ar-DZ" sz="4000" dirty="0">
                <a:latin typeface="Arabic Typesetting" panose="03020402040406030203" pitchFamily="66" charset="-78"/>
                <a:cs typeface="Arabic Typesetting" panose="03020402040406030203" pitchFamily="66" charset="-78"/>
              </a:rPr>
              <a:t>.</a:t>
            </a:r>
          </a:p>
          <a:p>
            <a:pPr algn="just"/>
            <a:r>
              <a:rPr lang="ar-DZ" sz="4000" dirty="0">
                <a:latin typeface="Arabic Typesetting" panose="03020402040406030203" pitchFamily="66" charset="-78"/>
                <a:cs typeface="Arabic Typesetting" panose="03020402040406030203" pitchFamily="66" charset="-78"/>
              </a:rPr>
              <a:t>تُفتح الاعتمادات المالية بموجب قوانين المالية وتوضع تحت تصرف مسيري البرامج، مثل الوزراء ومسؤولي المؤسسات، وفقًا للبرامج المحددة. ينقسم نظام الاعتمادات إلى نوعين رئيسيين:</a:t>
            </a:r>
          </a:p>
          <a:p>
            <a:pPr algn="just">
              <a:buFont typeface="Arial" panose="020B0604020202020204" pitchFamily="34" charset="0"/>
              <a:buChar char="•"/>
            </a:pPr>
            <a:r>
              <a:rPr lang="ar-DZ" sz="4000" b="1" dirty="0">
                <a:latin typeface="Arabic Typesetting" panose="03020402040406030203" pitchFamily="66" charset="-78"/>
                <a:cs typeface="Arabic Typesetting" panose="03020402040406030203" pitchFamily="66" charset="-78"/>
              </a:rPr>
              <a:t>الاعتمادات الحصرية : </a:t>
            </a:r>
            <a:r>
              <a:rPr lang="ar-DZ" sz="4000" dirty="0">
                <a:latin typeface="Arabic Typesetting" panose="03020402040406030203" pitchFamily="66" charset="-78"/>
                <a:cs typeface="Arabic Typesetting" panose="03020402040406030203" pitchFamily="66" charset="-78"/>
              </a:rPr>
              <a:t>تغطي نفقات محددة لا يمكن تجاوزها إلا بتسبيق يُحتسب في ميزانية السنة المقبلة.</a:t>
            </a:r>
          </a:p>
          <a:p>
            <a:pPr algn="just">
              <a:buFont typeface="Arial" panose="020B0604020202020204" pitchFamily="34" charset="0"/>
              <a:buChar char="•"/>
            </a:pPr>
            <a:r>
              <a:rPr lang="ar-DZ" sz="4000" b="1" dirty="0">
                <a:latin typeface="Arabic Typesetting" panose="03020402040406030203" pitchFamily="66" charset="-78"/>
                <a:cs typeface="Arabic Typesetting" panose="03020402040406030203" pitchFamily="66" charset="-78"/>
              </a:rPr>
              <a:t>الاعتمادات التقييمية : </a:t>
            </a:r>
            <a:r>
              <a:rPr lang="ar-DZ" sz="4000" dirty="0">
                <a:latin typeface="Arabic Typesetting" panose="03020402040406030203" pitchFamily="66" charset="-78"/>
                <a:cs typeface="Arabic Typesetting" panose="03020402040406030203" pitchFamily="66" charset="-78"/>
              </a:rPr>
              <a:t>يمكن تجاوزها عند الضرورة من خلال تحويل الاعتمادات أو تسجيلها في حساب النتائج، مع إبلاغ البرلمان وتبرير ذلك.</a:t>
            </a:r>
          </a:p>
        </p:txBody>
      </p:sp>
    </p:spTree>
    <p:extLst>
      <p:ext uri="{BB962C8B-B14F-4D97-AF65-F5344CB8AC3E}">
        <p14:creationId xmlns:p14="http://schemas.microsoft.com/office/powerpoint/2010/main" val="1416455130"/>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 calcmode="lin" valueType="num">
                                      <p:cBhvr additive="base">
                                        <p:cTn id="7" dur="500" fill="hold"/>
                                        <p:tgtEl>
                                          <p:spTgt spid="3">
                                            <p:txEl>
                                              <p:pRg st="0" end="0"/>
                                            </p:txEl>
                                          </p:spTgt>
                                        </p:tgtEl>
                                        <p:attrNameLst>
                                          <p:attrName>ppt_x</p:attrName>
                                        </p:attrNameLst>
                                      </p:cBhvr>
                                      <p:tavLst>
                                        <p:tav tm="0">
                                          <p:val>
                                            <p:strVal val="#ppt_x"/>
                                          </p:val>
                                        </p:tav>
                                        <p:tav tm="100000">
                                          <p:val>
                                            <p:strVal val="#ppt_x"/>
                                          </p:val>
                                        </p:tav>
                                      </p:tavLst>
                                    </p:anim>
                                    <p:anim calcmode="lin" valueType="num">
                                      <p:cBhvr additive="base">
                                        <p:cTn id="8" dur="500" fill="hold"/>
                                        <p:tgtEl>
                                          <p:spTgt spid="3">
                                            <p:txEl>
                                              <p:pRg st="0" end="0"/>
                                            </p:txEl>
                                          </p:spTgt>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4" fill="hold" grpId="0" nodeType="clickEffect">
                                  <p:stCondLst>
                                    <p:cond delay="0"/>
                                  </p:stCondLst>
                                  <p:childTnLst>
                                    <p:set>
                                      <p:cBhvr>
                                        <p:cTn id="12" dur="1" fill="hold">
                                          <p:stCondLst>
                                            <p:cond delay="0"/>
                                          </p:stCondLst>
                                        </p:cTn>
                                        <p:tgtEl>
                                          <p:spTgt spid="3">
                                            <p:txEl>
                                              <p:pRg st="1" end="1"/>
                                            </p:txEl>
                                          </p:spTgt>
                                        </p:tgtEl>
                                        <p:attrNameLst>
                                          <p:attrName>style.visibility</p:attrName>
                                        </p:attrNameLst>
                                      </p:cBhvr>
                                      <p:to>
                                        <p:strVal val="visible"/>
                                      </p:to>
                                    </p:set>
                                    <p:anim calcmode="lin" valueType="num">
                                      <p:cBhvr additive="base">
                                        <p:cTn id="13" dur="500" fill="hold"/>
                                        <p:tgtEl>
                                          <p:spTgt spid="3">
                                            <p:txEl>
                                              <p:pRg st="1" end="1"/>
                                            </p:txEl>
                                          </p:spTgt>
                                        </p:tgtEl>
                                        <p:attrNameLst>
                                          <p:attrName>ppt_x</p:attrName>
                                        </p:attrNameLst>
                                      </p:cBhvr>
                                      <p:tavLst>
                                        <p:tav tm="0">
                                          <p:val>
                                            <p:strVal val="#ppt_x"/>
                                          </p:val>
                                        </p:tav>
                                        <p:tav tm="100000">
                                          <p:val>
                                            <p:strVal val="#ppt_x"/>
                                          </p:val>
                                        </p:tav>
                                      </p:tavLst>
                                    </p:anim>
                                    <p:anim calcmode="lin" valueType="num">
                                      <p:cBhvr additive="base">
                                        <p:cTn id="14" dur="500" fill="hold"/>
                                        <p:tgtEl>
                                          <p:spTgt spid="3">
                                            <p:txEl>
                                              <p:pRg st="1" end="1"/>
                                            </p:txEl>
                                          </p:spTgt>
                                        </p:tgtEl>
                                        <p:attrNameLst>
                                          <p:attrName>ppt_y</p:attrName>
                                        </p:attrNameLst>
                                      </p:cBhvr>
                                      <p:tavLst>
                                        <p:tav tm="0">
                                          <p:val>
                                            <p:strVal val="1+#ppt_h/2"/>
                                          </p:val>
                                        </p:tav>
                                        <p:tav tm="100000">
                                          <p:val>
                                            <p:strVal val="#ppt_y"/>
                                          </p:val>
                                        </p:tav>
                                      </p:tavLst>
                                    </p:anim>
                                  </p:childTnLst>
                                </p:cTn>
                              </p:par>
                            </p:childTnLst>
                          </p:cTn>
                        </p:par>
                      </p:childTnLst>
                    </p:cTn>
                  </p:par>
                  <p:par>
                    <p:cTn id="15" fill="hold">
                      <p:stCondLst>
                        <p:cond delay="indefinite"/>
                      </p:stCondLst>
                      <p:childTnLst>
                        <p:par>
                          <p:cTn id="16" fill="hold">
                            <p:stCondLst>
                              <p:cond delay="0"/>
                            </p:stCondLst>
                            <p:childTnLst>
                              <p:par>
                                <p:cTn id="17" presetID="2" presetClass="entr" presetSubtype="4" fill="hold" grpId="0" nodeType="clickEffect">
                                  <p:stCondLst>
                                    <p:cond delay="0"/>
                                  </p:stCondLst>
                                  <p:childTnLst>
                                    <p:set>
                                      <p:cBhvr>
                                        <p:cTn id="18" dur="1" fill="hold">
                                          <p:stCondLst>
                                            <p:cond delay="0"/>
                                          </p:stCondLst>
                                        </p:cTn>
                                        <p:tgtEl>
                                          <p:spTgt spid="3">
                                            <p:txEl>
                                              <p:pRg st="2" end="2"/>
                                            </p:txEl>
                                          </p:spTgt>
                                        </p:tgtEl>
                                        <p:attrNameLst>
                                          <p:attrName>style.visibility</p:attrName>
                                        </p:attrNameLst>
                                      </p:cBhvr>
                                      <p:to>
                                        <p:strVal val="visible"/>
                                      </p:to>
                                    </p:set>
                                    <p:anim calcmode="lin" valueType="num">
                                      <p:cBhvr additive="base">
                                        <p:cTn id="19" dur="500" fill="hold"/>
                                        <p:tgtEl>
                                          <p:spTgt spid="3">
                                            <p:txEl>
                                              <p:pRg st="2" end="2"/>
                                            </p:txEl>
                                          </p:spTgt>
                                        </p:tgtEl>
                                        <p:attrNameLst>
                                          <p:attrName>ppt_x</p:attrName>
                                        </p:attrNameLst>
                                      </p:cBhvr>
                                      <p:tavLst>
                                        <p:tav tm="0">
                                          <p:val>
                                            <p:strVal val="#ppt_x"/>
                                          </p:val>
                                        </p:tav>
                                        <p:tav tm="100000">
                                          <p:val>
                                            <p:strVal val="#ppt_x"/>
                                          </p:val>
                                        </p:tav>
                                      </p:tavLst>
                                    </p:anim>
                                    <p:anim calcmode="lin" valueType="num">
                                      <p:cBhvr additive="base">
                                        <p:cTn id="20" dur="500" fill="hold"/>
                                        <p:tgtEl>
                                          <p:spTgt spid="3">
                                            <p:txEl>
                                              <p:pRg st="2" end="2"/>
                                            </p:txEl>
                                          </p:spTgt>
                                        </p:tgtEl>
                                        <p:attrNameLst>
                                          <p:attrName>ppt_y</p:attrName>
                                        </p:attrNameLst>
                                      </p:cBhvr>
                                      <p:tavLst>
                                        <p:tav tm="0">
                                          <p:val>
                                            <p:strVal val="1+#ppt_h/2"/>
                                          </p:val>
                                        </p:tav>
                                        <p:tav tm="100000">
                                          <p:val>
                                            <p:strVal val="#ppt_y"/>
                                          </p:val>
                                        </p:tav>
                                      </p:tavLst>
                                    </p:anim>
                                  </p:childTnLst>
                                </p:cTn>
                              </p:par>
                            </p:childTnLst>
                          </p:cTn>
                        </p:par>
                      </p:childTnLst>
                    </p:cTn>
                  </p:par>
                  <p:par>
                    <p:cTn id="21" fill="hold">
                      <p:stCondLst>
                        <p:cond delay="indefinite"/>
                      </p:stCondLst>
                      <p:childTnLst>
                        <p:par>
                          <p:cTn id="22" fill="hold">
                            <p:stCondLst>
                              <p:cond delay="0"/>
                            </p:stCondLst>
                            <p:childTnLst>
                              <p:par>
                                <p:cTn id="23" presetID="2" presetClass="entr" presetSubtype="4" fill="hold" grpId="0" nodeType="clickEffect">
                                  <p:stCondLst>
                                    <p:cond delay="0"/>
                                  </p:stCondLst>
                                  <p:childTnLst>
                                    <p:set>
                                      <p:cBhvr>
                                        <p:cTn id="24" dur="1" fill="hold">
                                          <p:stCondLst>
                                            <p:cond delay="0"/>
                                          </p:stCondLst>
                                        </p:cTn>
                                        <p:tgtEl>
                                          <p:spTgt spid="3">
                                            <p:txEl>
                                              <p:pRg st="3" end="3"/>
                                            </p:txEl>
                                          </p:spTgt>
                                        </p:tgtEl>
                                        <p:attrNameLst>
                                          <p:attrName>style.visibility</p:attrName>
                                        </p:attrNameLst>
                                      </p:cBhvr>
                                      <p:to>
                                        <p:strVal val="visible"/>
                                      </p:to>
                                    </p:set>
                                    <p:anim calcmode="lin" valueType="num">
                                      <p:cBhvr additive="base">
                                        <p:cTn id="25" dur="500" fill="hold"/>
                                        <p:tgtEl>
                                          <p:spTgt spid="3">
                                            <p:txEl>
                                              <p:pRg st="3" end="3"/>
                                            </p:txEl>
                                          </p:spTgt>
                                        </p:tgtEl>
                                        <p:attrNameLst>
                                          <p:attrName>ppt_x</p:attrName>
                                        </p:attrNameLst>
                                      </p:cBhvr>
                                      <p:tavLst>
                                        <p:tav tm="0">
                                          <p:val>
                                            <p:strVal val="#ppt_x"/>
                                          </p:val>
                                        </p:tav>
                                        <p:tav tm="100000">
                                          <p:val>
                                            <p:strVal val="#ppt_x"/>
                                          </p:val>
                                        </p:tav>
                                      </p:tavLst>
                                    </p:anim>
                                    <p:anim calcmode="lin" valueType="num">
                                      <p:cBhvr additive="base">
                                        <p:cTn id="26" dur="500" fill="hold"/>
                                        <p:tgtEl>
                                          <p:spTgt spid="3">
                                            <p:txEl>
                                              <p:pRg st="3" end="3"/>
                                            </p:txEl>
                                          </p:spTgt>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p:bld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6386" name="Picture 2" descr="وزارة المالية تعلن تقديم مشروع الموازنة العامة 2024/2023">
            <a:extLst>
              <a:ext uri="{FF2B5EF4-FFF2-40B4-BE49-F238E27FC236}">
                <a16:creationId xmlns:a16="http://schemas.microsoft.com/office/drawing/2014/main" id="{963C4154-1081-2F45-8E4E-C55F76270634}"/>
              </a:ext>
            </a:extLst>
          </p:cNvPr>
          <p:cNvPicPr>
            <a:picLocks noChangeAspect="1" noChangeArrowheads="1"/>
          </p:cNvPicPr>
          <p:nvPr/>
        </p:nvPicPr>
        <p:blipFill>
          <a:blip r:embed="rId2">
            <a:alphaModFix amt="35000"/>
            <a:extLst>
              <a:ext uri="{28A0092B-C50C-407E-A947-70E740481C1C}">
                <a14:useLocalDpi xmlns:a14="http://schemas.microsoft.com/office/drawing/2010/main" val="0"/>
              </a:ext>
            </a:extLst>
          </a:blip>
          <a:srcRect/>
          <a:stretch>
            <a:fillRect/>
          </a:stretch>
        </p:blipFill>
        <p:spPr bwMode="auto">
          <a:xfrm>
            <a:off x="0" y="0"/>
            <a:ext cx="12192000" cy="6858000"/>
          </a:xfrm>
          <a:prstGeom prst="rect">
            <a:avLst/>
          </a:prstGeom>
          <a:noFill/>
          <a:extLst>
            <a:ext uri="{909E8E84-426E-40DD-AFC4-6F175D3DCCD1}">
              <a14:hiddenFill xmlns:a14="http://schemas.microsoft.com/office/drawing/2010/main">
                <a:solidFill>
                  <a:srgbClr val="FFFFFF"/>
                </a:solidFill>
              </a14:hiddenFill>
            </a:ext>
          </a:extLst>
        </p:spPr>
      </p:pic>
      <p:sp>
        <p:nvSpPr>
          <p:cNvPr id="2" name="عنوان 1">
            <a:extLst>
              <a:ext uri="{FF2B5EF4-FFF2-40B4-BE49-F238E27FC236}">
                <a16:creationId xmlns:a16="http://schemas.microsoft.com/office/drawing/2014/main" id="{5BA50E3A-1CD7-D162-AA31-CD2F1AED5778}"/>
              </a:ext>
            </a:extLst>
          </p:cNvPr>
          <p:cNvSpPr>
            <a:spLocks noGrp="1"/>
          </p:cNvSpPr>
          <p:nvPr>
            <p:ph type="title"/>
          </p:nvPr>
        </p:nvSpPr>
        <p:spPr>
          <a:xfrm>
            <a:off x="838200" y="132650"/>
            <a:ext cx="10515600" cy="1325563"/>
          </a:xfrm>
        </p:spPr>
        <p:txBody>
          <a:bodyPr vert="horz" lIns="91440" tIns="45720" rIns="91440" bIns="45720" rtlCol="0" anchor="t">
            <a:noAutofit/>
          </a:bodyPr>
          <a:lstStyle/>
          <a:p>
            <a:pPr algn="ctr" rtl="1"/>
            <a:r>
              <a:rPr lang="ar-SA" sz="6600" dirty="0">
                <a:solidFill>
                  <a:schemeClr val="tx1">
                    <a:lumMod val="85000"/>
                    <a:lumOff val="15000"/>
                  </a:schemeClr>
                </a:solidFill>
                <a:effectLst>
                  <a:reflection blurRad="6350" stA="55000" endA="300" endPos="45500" dir="5400000" sy="-100000" algn="bl" rotWithShape="0"/>
                </a:effectLst>
                <a:latin typeface="Arabic Typesetting" panose="03020402040406030203" pitchFamily="66" charset="-78"/>
                <a:cs typeface="Arabic Typesetting" panose="03020402040406030203" pitchFamily="66" charset="-78"/>
              </a:rPr>
              <a:t>تسيير المالية العمومية وفق تأطير ميزانياتي متوسط المدى</a:t>
            </a:r>
            <a:endParaRPr lang="fr-FR" sz="6600" dirty="0">
              <a:solidFill>
                <a:schemeClr val="tx1">
                  <a:lumMod val="85000"/>
                  <a:lumOff val="15000"/>
                </a:schemeClr>
              </a:solidFill>
              <a:effectLst>
                <a:reflection blurRad="6350" stA="55000" endA="300" endPos="45500" dir="5400000" sy="-100000" algn="bl" rotWithShape="0"/>
              </a:effectLst>
              <a:latin typeface="Arabic Typesetting" panose="03020402040406030203" pitchFamily="66" charset="-78"/>
              <a:cs typeface="Arabic Typesetting" panose="03020402040406030203" pitchFamily="66" charset="-78"/>
            </a:endParaRPr>
          </a:p>
        </p:txBody>
      </p:sp>
      <p:sp>
        <p:nvSpPr>
          <p:cNvPr id="3" name="عنصر نائب للمحتوى 2">
            <a:extLst>
              <a:ext uri="{FF2B5EF4-FFF2-40B4-BE49-F238E27FC236}">
                <a16:creationId xmlns:a16="http://schemas.microsoft.com/office/drawing/2014/main" id="{FB99FA85-7069-3779-5E75-0A8FF17C668D}"/>
              </a:ext>
            </a:extLst>
          </p:cNvPr>
          <p:cNvSpPr>
            <a:spLocks noGrp="1"/>
          </p:cNvSpPr>
          <p:nvPr>
            <p:ph idx="1"/>
          </p:nvPr>
        </p:nvSpPr>
        <p:spPr>
          <a:xfrm>
            <a:off x="838200" y="1458213"/>
            <a:ext cx="10515600" cy="4718750"/>
          </a:xfrm>
        </p:spPr>
        <p:txBody>
          <a:bodyPr>
            <a:normAutofit/>
          </a:bodyPr>
          <a:lstStyle/>
          <a:p>
            <a:pPr marL="0" indent="0" algn="ctr">
              <a:buNone/>
            </a:pPr>
            <a:r>
              <a:rPr lang="ar-DZ" sz="4800" dirty="0">
                <a:latin typeface="Arabic Typesetting" panose="03020402040406030203" pitchFamily="66" charset="-78"/>
                <a:cs typeface="Arabic Typesetting" panose="03020402040406030203" pitchFamily="66" charset="-78"/>
              </a:rPr>
              <a:t>تُعد الحكومة سنويًا إطارًا </a:t>
            </a:r>
            <a:r>
              <a:rPr lang="ar-DZ" sz="4800" dirty="0" err="1">
                <a:latin typeface="Arabic Typesetting" panose="03020402040406030203" pitchFamily="66" charset="-78"/>
                <a:cs typeface="Arabic Typesetting" panose="03020402040406030203" pitchFamily="66" charset="-78"/>
              </a:rPr>
              <a:t>ميزانياتيًا</a:t>
            </a:r>
            <a:r>
              <a:rPr lang="ar-DZ" sz="4800" dirty="0">
                <a:latin typeface="Arabic Typesetting" panose="03020402040406030203" pitchFamily="66" charset="-78"/>
                <a:cs typeface="Arabic Typesetting" panose="03020402040406030203" pitchFamily="66" charset="-78"/>
              </a:rPr>
              <a:t> متوسط المدى لتقدير الإيرادات والنفقات للسنة المقبلة والسنتين التاليتين، مع إمكانية مراجعته. يهدف قانون المالية إلى تحقيق الاستدامة المالية، بينما يسمح القانون التصحيحي بتعديل أحكامه خلال السنة. تُثبت قوانين تسوية الميزانية تنفيذ قانون المالية. يجب أن تلتزم جميع مشاريع القوانين بالإطار المتوسط المدى وتنفيذها ضمن الاعتمادات المرخص بها.</a:t>
            </a:r>
            <a:endParaRPr lang="fr-FR" sz="4800" dirty="0">
              <a:latin typeface="Arabic Typesetting" panose="03020402040406030203" pitchFamily="66" charset="-78"/>
              <a:cs typeface="Arabic Typesetting" panose="03020402040406030203" pitchFamily="66" charset="-78"/>
            </a:endParaRPr>
          </a:p>
        </p:txBody>
      </p:sp>
    </p:spTree>
    <p:extLst>
      <p:ext uri="{BB962C8B-B14F-4D97-AF65-F5344CB8AC3E}">
        <p14:creationId xmlns:p14="http://schemas.microsoft.com/office/powerpoint/2010/main" val="723400978"/>
      </p:ext>
    </p:extLst>
  </p:cSld>
  <p:clrMapOvr>
    <a:masterClrMapping/>
  </p:clrMapOvr>
  <p:transition spd="slow">
    <p:comb/>
  </p:transition>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صورة 4">
            <a:extLst>
              <a:ext uri="{FF2B5EF4-FFF2-40B4-BE49-F238E27FC236}">
                <a16:creationId xmlns:a16="http://schemas.microsoft.com/office/drawing/2014/main" id="{DF2A98F4-22A0-C9D3-E103-545349C4F017}"/>
              </a:ext>
            </a:extLst>
          </p:cNvPr>
          <p:cNvPicPr>
            <a:picLocks noChangeAspect="1"/>
          </p:cNvPicPr>
          <p:nvPr/>
        </p:nvPicPr>
        <p:blipFill>
          <a:blip r:embed="rId2">
            <a:alphaModFix amt="20000"/>
          </a:blip>
          <a:stretch>
            <a:fillRect/>
          </a:stretch>
        </p:blipFill>
        <p:spPr>
          <a:xfrm>
            <a:off x="5166" y="3874"/>
            <a:ext cx="12186834" cy="6854125"/>
          </a:xfrm>
          <a:prstGeom prst="rect">
            <a:avLst/>
          </a:prstGeom>
        </p:spPr>
      </p:pic>
      <p:sp>
        <p:nvSpPr>
          <p:cNvPr id="2" name="عنوان 1">
            <a:extLst>
              <a:ext uri="{FF2B5EF4-FFF2-40B4-BE49-F238E27FC236}">
                <a16:creationId xmlns:a16="http://schemas.microsoft.com/office/drawing/2014/main" id="{27F36248-B8F7-B1D9-C5EC-EA2A906F868F}"/>
              </a:ext>
            </a:extLst>
          </p:cNvPr>
          <p:cNvSpPr>
            <a:spLocks noGrp="1"/>
          </p:cNvSpPr>
          <p:nvPr>
            <p:ph type="title"/>
          </p:nvPr>
        </p:nvSpPr>
        <p:spPr>
          <a:xfrm>
            <a:off x="838200" y="2766218"/>
            <a:ext cx="10515600" cy="1325563"/>
          </a:xfrm>
        </p:spPr>
        <p:txBody>
          <a:bodyPr vert="horz" lIns="91440" tIns="45720" rIns="91440" bIns="45720" rtlCol="0" anchor="t">
            <a:normAutofit fontScale="90000"/>
          </a:bodyPr>
          <a:lstStyle/>
          <a:p>
            <a:pPr algn="ctr" rtl="1"/>
            <a:r>
              <a:rPr lang="ar-SA" sz="9600" dirty="0">
                <a:solidFill>
                  <a:schemeClr val="tx1">
                    <a:lumMod val="85000"/>
                    <a:lumOff val="15000"/>
                  </a:schemeClr>
                </a:solidFill>
                <a:effectLst>
                  <a:reflection blurRad="6350" stA="55000" endA="300" endPos="45500" dir="5400000" sy="-100000" algn="bl" rotWithShape="0"/>
                </a:effectLst>
                <a:latin typeface="Arabic Typesetting" panose="03020402040406030203" pitchFamily="66" charset="-78"/>
                <a:cs typeface="Arabic Typesetting" panose="03020402040406030203" pitchFamily="66" charset="-78"/>
              </a:rPr>
              <a:t>مؤشرات حوكمة المالية العمومية في الجزائر </a:t>
            </a:r>
            <a:endParaRPr lang="fr-FR" sz="9600" dirty="0">
              <a:solidFill>
                <a:schemeClr val="tx1">
                  <a:lumMod val="85000"/>
                  <a:lumOff val="15000"/>
                </a:schemeClr>
              </a:solidFill>
              <a:effectLst>
                <a:reflection blurRad="6350" stA="55000" endA="300" endPos="45500" dir="5400000" sy="-100000" algn="bl" rotWithShape="0"/>
              </a:effectLst>
              <a:latin typeface="Arabic Typesetting" panose="03020402040406030203" pitchFamily="66" charset="-78"/>
              <a:cs typeface="Arabic Typesetting" panose="03020402040406030203" pitchFamily="66" charset="-78"/>
            </a:endParaRPr>
          </a:p>
        </p:txBody>
      </p:sp>
    </p:spTree>
    <p:extLst>
      <p:ext uri="{BB962C8B-B14F-4D97-AF65-F5344CB8AC3E}">
        <p14:creationId xmlns:p14="http://schemas.microsoft.com/office/powerpoint/2010/main" val="1536733485"/>
      </p:ext>
    </p:extLst>
  </p:cSld>
  <p:clrMapOvr>
    <a:masterClrMapping/>
  </p:clrMapOvr>
  <mc:AlternateContent xmlns:mc="http://schemas.openxmlformats.org/markup-compatibility/2006">
    <mc:Choice xmlns:p14="http://schemas.microsoft.com/office/powerpoint/2010/main" Requires="p14">
      <p:transition spd="slow" p14:dur="1400">
        <p14:ripple/>
      </p:transition>
    </mc:Choice>
    <mc:Fallback>
      <p:transition spd="slow">
        <p:fade/>
      </p:transition>
    </mc:Fallback>
  </mc:AlternateContent>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عنوان 1">
            <a:extLst>
              <a:ext uri="{FF2B5EF4-FFF2-40B4-BE49-F238E27FC236}">
                <a16:creationId xmlns:a16="http://schemas.microsoft.com/office/drawing/2014/main" id="{09C43588-EE7A-4934-6B39-FFC7CFFC4189}"/>
              </a:ext>
            </a:extLst>
          </p:cNvPr>
          <p:cNvSpPr>
            <a:spLocks noGrp="1"/>
          </p:cNvSpPr>
          <p:nvPr>
            <p:ph type="title"/>
          </p:nvPr>
        </p:nvSpPr>
        <p:spPr>
          <a:xfrm>
            <a:off x="838200" y="177812"/>
            <a:ext cx="10515600" cy="1325563"/>
          </a:xfrm>
        </p:spPr>
        <p:txBody>
          <a:bodyPr vert="horz" lIns="91440" tIns="45720" rIns="91440" bIns="45720" rtlCol="0" anchor="t">
            <a:normAutofit fontScale="90000"/>
          </a:bodyPr>
          <a:lstStyle/>
          <a:p>
            <a:pPr algn="ctr" rtl="1"/>
            <a:r>
              <a:rPr lang="ar-SA" sz="9600" dirty="0">
                <a:solidFill>
                  <a:schemeClr val="tx1">
                    <a:lumMod val="85000"/>
                    <a:lumOff val="15000"/>
                  </a:schemeClr>
                </a:solidFill>
                <a:effectLst>
                  <a:reflection blurRad="6350" stA="55000" endA="300" endPos="45500" dir="5400000" sy="-100000" algn="bl" rotWithShape="0"/>
                </a:effectLst>
                <a:latin typeface="Arabic Typesetting" panose="03020402040406030203" pitchFamily="66" charset="-78"/>
                <a:cs typeface="Arabic Typesetting" panose="03020402040406030203" pitchFamily="66" charset="-78"/>
              </a:rPr>
              <a:t>المؤشرات الرئيسية للمالية العمومية</a:t>
            </a:r>
            <a:endParaRPr lang="fr-FR" sz="9600" dirty="0">
              <a:solidFill>
                <a:schemeClr val="tx1">
                  <a:lumMod val="85000"/>
                  <a:lumOff val="15000"/>
                </a:schemeClr>
              </a:solidFill>
              <a:effectLst>
                <a:reflection blurRad="6350" stA="55000" endA="300" endPos="45500" dir="5400000" sy="-100000" algn="bl" rotWithShape="0"/>
              </a:effectLst>
              <a:latin typeface="Arabic Typesetting" panose="03020402040406030203" pitchFamily="66" charset="-78"/>
              <a:cs typeface="Arabic Typesetting" panose="03020402040406030203" pitchFamily="66" charset="-78"/>
            </a:endParaRPr>
          </a:p>
        </p:txBody>
      </p:sp>
      <p:sp>
        <p:nvSpPr>
          <p:cNvPr id="3" name="عنصر نائب للمحتوى 2">
            <a:extLst>
              <a:ext uri="{FF2B5EF4-FFF2-40B4-BE49-F238E27FC236}">
                <a16:creationId xmlns:a16="http://schemas.microsoft.com/office/drawing/2014/main" id="{BD1484DD-8507-D6F5-E741-40DE3B92AE0F}"/>
              </a:ext>
            </a:extLst>
          </p:cNvPr>
          <p:cNvSpPr>
            <a:spLocks noGrp="1"/>
          </p:cNvSpPr>
          <p:nvPr>
            <p:ph idx="1"/>
          </p:nvPr>
        </p:nvSpPr>
        <p:spPr>
          <a:xfrm>
            <a:off x="6095999" y="1825625"/>
            <a:ext cx="5893229" cy="4351338"/>
          </a:xfrm>
        </p:spPr>
        <p:txBody>
          <a:bodyPr>
            <a:normAutofit lnSpcReduction="10000"/>
          </a:bodyPr>
          <a:lstStyle/>
          <a:p>
            <a:pPr marL="0" indent="0" algn="ctr">
              <a:buNone/>
            </a:pPr>
            <a:r>
              <a:rPr lang="ar-SA" sz="3200" dirty="0">
                <a:effectLst/>
                <a:latin typeface="Arabic Typesetting" panose="03020402040406030203" pitchFamily="66" charset="-78"/>
                <a:ea typeface="Calibri" panose="020F0502020204030204" pitchFamily="34" charset="0"/>
                <a:cs typeface="Arabic Typesetting" panose="03020402040406030203" pitchFamily="66" charset="-78"/>
              </a:rPr>
              <a:t>شهدت الأرصدة الرئيسية للمالية العامة تدهورا ملحوظا في سنة 2023 ، حيث تضاعف العجز المالي ليصل إلى 1003,48 مليار دينار، مقارنة بعجز قدره 411,51 مليار دينار في سنة 2022</a:t>
            </a:r>
            <a:r>
              <a:rPr lang="en-US" sz="3200" dirty="0">
                <a:effectLst/>
                <a:latin typeface="Arabic Typesetting" panose="03020402040406030203" pitchFamily="66" charset="-78"/>
                <a:ea typeface="Calibri" panose="020F0502020204030204" pitchFamily="34" charset="0"/>
                <a:cs typeface="Arabic Typesetting" panose="03020402040406030203" pitchFamily="66" charset="-78"/>
              </a:rPr>
              <a:t>.</a:t>
            </a:r>
            <a:r>
              <a:rPr lang="ar-SA" sz="3200" dirty="0">
                <a:effectLst/>
                <a:latin typeface="Arabic Typesetting" panose="03020402040406030203" pitchFamily="66" charset="-78"/>
                <a:ea typeface="Calibri" panose="020F0502020204030204" pitchFamily="34" charset="0"/>
                <a:cs typeface="Arabic Typesetting" panose="03020402040406030203" pitchFamily="66" charset="-78"/>
              </a:rPr>
              <a:t>وبذلك ارتفعت نسبة العجز المالي بالنسبة لإجمالي الناتج الداخلي من 1,28 في سنة 2022 إلى %3,08 في سنة 2023 يُعزى هذا التدهور إلى زيادة في نفقات الميزانية (17,97%) بوتيرة أسرع من زيادة إيرادات الميزانية (12,54%). وقد ساهمت نفقات التحويلات بشكل خاص في زيادة النفقات الإجمالية، حيث ارتفعت بنسبة 27,90أما فيما يخص إيرادات الميزانية، فقد دعمتها الإيرادات خارج المحروقات، التي ارتفعت بنسبة 2023 28</a:t>
            </a:r>
            <a:endParaRPr lang="ar-DZ" sz="3200" dirty="0">
              <a:effectLst/>
              <a:latin typeface="Arabic Typesetting" panose="03020402040406030203" pitchFamily="66" charset="-78"/>
              <a:ea typeface="Calibri" panose="020F0502020204030204" pitchFamily="34" charset="0"/>
              <a:cs typeface="Arabic Typesetting" panose="03020402040406030203" pitchFamily="66" charset="-78"/>
            </a:endParaRPr>
          </a:p>
          <a:p>
            <a:pPr marL="0" indent="0" algn="ctr">
              <a:buNone/>
            </a:pPr>
            <a:endParaRPr lang="fr-FR" sz="4400" dirty="0">
              <a:latin typeface="Arabic Typesetting" panose="03020402040406030203" pitchFamily="66" charset="-78"/>
              <a:cs typeface="Arabic Typesetting" panose="03020402040406030203" pitchFamily="66" charset="-78"/>
            </a:endParaRPr>
          </a:p>
        </p:txBody>
      </p:sp>
      <p:pic>
        <p:nvPicPr>
          <p:cNvPr id="4" name="Image 4">
            <a:extLst>
              <a:ext uri="{FF2B5EF4-FFF2-40B4-BE49-F238E27FC236}">
                <a16:creationId xmlns:a16="http://schemas.microsoft.com/office/drawing/2014/main" id="{5F915763-B578-9AE2-1F04-226B80E8963A}"/>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202770" y="1825624"/>
            <a:ext cx="5893230" cy="3846755"/>
          </a:xfrm>
          <a:prstGeom prst="roundRect">
            <a:avLst>
              <a:gd name="adj" fmla="val 8594"/>
            </a:avLst>
          </a:prstGeom>
          <a:solidFill>
            <a:srgbClr val="FFFFFF">
              <a:shade val="85000"/>
            </a:srgbClr>
          </a:solidFill>
          <a:ln>
            <a:noFill/>
          </a:ln>
          <a:effectLst>
            <a:reflection blurRad="12700" stA="38000" endPos="28000" dist="5000" dir="5400000" sy="-100000" algn="bl" rotWithShape="0"/>
          </a:effectLst>
        </p:spPr>
      </p:pic>
    </p:spTree>
    <p:extLst>
      <p:ext uri="{BB962C8B-B14F-4D97-AF65-F5344CB8AC3E}">
        <p14:creationId xmlns:p14="http://schemas.microsoft.com/office/powerpoint/2010/main" val="1053078109"/>
      </p:ext>
    </p:extLst>
  </p:cSld>
  <p:clrMapOvr>
    <a:masterClrMapping/>
  </p:clrMapOvr>
  <p:transition spd="slow">
    <p:push dir="u"/>
  </p:transition>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عنوان 1">
            <a:extLst>
              <a:ext uri="{FF2B5EF4-FFF2-40B4-BE49-F238E27FC236}">
                <a16:creationId xmlns:a16="http://schemas.microsoft.com/office/drawing/2014/main" id="{30B67120-3D90-4551-CB0C-E7232DB3D322}"/>
              </a:ext>
            </a:extLst>
          </p:cNvPr>
          <p:cNvSpPr>
            <a:spLocks noGrp="1"/>
          </p:cNvSpPr>
          <p:nvPr>
            <p:ph type="title"/>
          </p:nvPr>
        </p:nvSpPr>
        <p:spPr>
          <a:xfrm>
            <a:off x="838200" y="18255"/>
            <a:ext cx="10515600" cy="1325563"/>
          </a:xfrm>
        </p:spPr>
        <p:txBody>
          <a:bodyPr vert="horz" lIns="91440" tIns="45720" rIns="91440" bIns="45720" rtlCol="0" anchor="t">
            <a:normAutofit fontScale="90000"/>
          </a:bodyPr>
          <a:lstStyle/>
          <a:p>
            <a:pPr algn="ctr" rtl="1"/>
            <a:r>
              <a:rPr lang="ar-SA" sz="9600" dirty="0">
                <a:solidFill>
                  <a:schemeClr val="tx1">
                    <a:lumMod val="85000"/>
                    <a:lumOff val="15000"/>
                  </a:schemeClr>
                </a:solidFill>
                <a:effectLst>
                  <a:reflection blurRad="6350" stA="55000" endA="300" endPos="45500" dir="5400000" sy="-100000" algn="bl" rotWithShape="0"/>
                </a:effectLst>
                <a:latin typeface="Arabic Typesetting" panose="03020402040406030203" pitchFamily="66" charset="-78"/>
                <a:cs typeface="Arabic Typesetting" panose="03020402040406030203" pitchFamily="66" charset="-78"/>
              </a:rPr>
              <a:t>مؤشر الشفافية المالية </a:t>
            </a:r>
            <a:br>
              <a:rPr lang="fr-FR" sz="9600" dirty="0">
                <a:solidFill>
                  <a:schemeClr val="tx1">
                    <a:lumMod val="85000"/>
                    <a:lumOff val="15000"/>
                  </a:schemeClr>
                </a:solidFill>
                <a:effectLst>
                  <a:reflection blurRad="6350" stA="55000" endA="300" endPos="45500" dir="5400000" sy="-100000" algn="bl" rotWithShape="0"/>
                </a:effectLst>
                <a:latin typeface="Arabic Typesetting" panose="03020402040406030203" pitchFamily="66" charset="-78"/>
                <a:cs typeface="Arabic Typesetting" panose="03020402040406030203" pitchFamily="66" charset="-78"/>
              </a:rPr>
            </a:br>
            <a:endParaRPr lang="fr-FR" sz="9600" dirty="0">
              <a:solidFill>
                <a:schemeClr val="tx1">
                  <a:lumMod val="85000"/>
                  <a:lumOff val="15000"/>
                </a:schemeClr>
              </a:solidFill>
              <a:effectLst>
                <a:reflection blurRad="6350" stA="55000" endA="300" endPos="45500" dir="5400000" sy="-100000" algn="bl" rotWithShape="0"/>
              </a:effectLst>
              <a:latin typeface="Arabic Typesetting" panose="03020402040406030203" pitchFamily="66" charset="-78"/>
              <a:cs typeface="Arabic Typesetting" panose="03020402040406030203" pitchFamily="66" charset="-78"/>
            </a:endParaRPr>
          </a:p>
        </p:txBody>
      </p:sp>
      <p:sp>
        <p:nvSpPr>
          <p:cNvPr id="3" name="عنصر نائب للمحتوى 2">
            <a:extLst>
              <a:ext uri="{FF2B5EF4-FFF2-40B4-BE49-F238E27FC236}">
                <a16:creationId xmlns:a16="http://schemas.microsoft.com/office/drawing/2014/main" id="{658E41A6-EF72-4CC1-1A36-940027C5FA11}"/>
              </a:ext>
            </a:extLst>
          </p:cNvPr>
          <p:cNvSpPr>
            <a:spLocks noGrp="1"/>
          </p:cNvSpPr>
          <p:nvPr>
            <p:ph idx="1"/>
          </p:nvPr>
        </p:nvSpPr>
        <p:spPr>
          <a:xfrm>
            <a:off x="289302" y="1343818"/>
            <a:ext cx="5563892" cy="4351338"/>
          </a:xfrm>
        </p:spPr>
        <p:txBody>
          <a:bodyPr>
            <a:noAutofit/>
          </a:bodyPr>
          <a:lstStyle/>
          <a:p>
            <a:pPr marL="0" indent="0" algn="ctr" rtl="1">
              <a:lnSpc>
                <a:spcPct val="107000"/>
              </a:lnSpc>
              <a:spcAft>
                <a:spcPts val="800"/>
              </a:spcAft>
              <a:buNone/>
            </a:pPr>
            <a:r>
              <a:rPr lang="ar-SA" sz="3200" dirty="0">
                <a:effectLst/>
                <a:latin typeface="Arabic Typesetting" panose="03020402040406030203" pitchFamily="66" charset="-78"/>
                <a:ea typeface="Calibri" panose="020F0502020204030204" pitchFamily="34" charset="0"/>
                <a:cs typeface="Arabic Typesetting" panose="03020402040406030203" pitchFamily="66" charset="-78"/>
              </a:rPr>
              <a:t>يقيس هذا الجزء من مسح الموازنة المفتوحة إمكانية وصول الجمهور إلى المعلومات المتعلقة بكيفية قيام الحكومة المركزية بزيادة الموارد العامة وإنفاقها ويتم تقييم مدى توفر ثماني وثائق أساسية للموازنة على الإنترنت وتوقيتها وشموليتها باستخدام 109 مؤشرات ذات وزن مماثل بحيث تحصل كل دولة على مقياس من 0 إلى 100 . وتشير درجة الشفافية 61 أو أكثر إلى أن الدولة من المرجح أن تنشر ما يكفي من المواد لدعم النقاش</a:t>
            </a:r>
            <a:r>
              <a:rPr lang="ar-DZ" sz="3200" dirty="0">
                <a:effectLst/>
                <a:latin typeface="Arabic Typesetting" panose="03020402040406030203" pitchFamily="66" charset="-78"/>
                <a:ea typeface="Calibri" panose="020F0502020204030204" pitchFamily="34" charset="0"/>
                <a:cs typeface="Arabic Typesetting" panose="03020402040406030203" pitchFamily="66" charset="-78"/>
              </a:rPr>
              <a:t> </a:t>
            </a:r>
            <a:r>
              <a:rPr lang="ar-SA" sz="3200" dirty="0">
                <a:effectLst/>
                <a:latin typeface="Arabic Typesetting" panose="03020402040406030203" pitchFamily="66" charset="-78"/>
                <a:ea typeface="Calibri" panose="020F0502020204030204" pitchFamily="34" charset="0"/>
                <a:cs typeface="Arabic Typesetting" panose="03020402040406030203" pitchFamily="66" charset="-78"/>
              </a:rPr>
              <a:t>العام حول </a:t>
            </a:r>
            <a:r>
              <a:rPr lang="ar-SA" sz="3200" dirty="0" err="1">
                <a:effectLst/>
                <a:latin typeface="Arabic Typesetting" panose="03020402040406030203" pitchFamily="66" charset="-78"/>
                <a:ea typeface="Calibri" panose="020F0502020204030204" pitchFamily="34" charset="0"/>
                <a:cs typeface="Arabic Typesetting" panose="03020402040406030203" pitchFamily="66" charset="-78"/>
              </a:rPr>
              <a:t>الموازنة.حصل</a:t>
            </a:r>
            <a:r>
              <a:rPr lang="ar-SA" sz="3200" dirty="0">
                <a:effectLst/>
                <a:latin typeface="Arabic Typesetting" panose="03020402040406030203" pitchFamily="66" charset="-78"/>
                <a:ea typeface="Calibri" panose="020F0502020204030204" pitchFamily="34" charset="0"/>
                <a:cs typeface="Arabic Typesetting" panose="03020402040406030203" pitchFamily="66" charset="-78"/>
              </a:rPr>
              <a:t> الجزائر على درجة شفافية 15 من (100)</a:t>
            </a:r>
            <a:endParaRPr lang="fr-FR" sz="3200" dirty="0">
              <a:effectLst/>
              <a:latin typeface="Arabic Typesetting" panose="03020402040406030203" pitchFamily="66" charset="-78"/>
              <a:ea typeface="Calibri" panose="020F0502020204030204" pitchFamily="34" charset="0"/>
              <a:cs typeface="Arabic Typesetting" panose="03020402040406030203" pitchFamily="66" charset="-78"/>
            </a:endParaRPr>
          </a:p>
          <a:p>
            <a:pPr marL="0" indent="0">
              <a:buNone/>
            </a:pPr>
            <a:endParaRPr lang="fr-FR" sz="4400" dirty="0">
              <a:latin typeface="Arabic Typesetting" panose="03020402040406030203" pitchFamily="66" charset="-78"/>
              <a:cs typeface="Arabic Typesetting" panose="03020402040406030203" pitchFamily="66" charset="-78"/>
            </a:endParaRPr>
          </a:p>
        </p:txBody>
      </p:sp>
      <p:pic>
        <p:nvPicPr>
          <p:cNvPr id="4" name="Image 3">
            <a:extLst>
              <a:ext uri="{FF2B5EF4-FFF2-40B4-BE49-F238E27FC236}">
                <a16:creationId xmlns:a16="http://schemas.microsoft.com/office/drawing/2014/main" id="{7AB1D2B8-8D30-E65C-E101-049F9A1A8B09}"/>
              </a:ext>
            </a:extLst>
          </p:cNvPr>
          <p:cNvPicPr>
            <a:picLocks noChangeAspect="1"/>
          </p:cNvPicPr>
          <p:nvPr/>
        </p:nvPicPr>
        <p:blipFill>
          <a:blip r:embed="rId2">
            <a:extLst>
              <a:ext uri="{BEBA8EAE-BF5A-486C-A8C5-ECC9F3942E4B}">
                <a14:imgProps xmlns:a14="http://schemas.microsoft.com/office/drawing/2010/main">
                  <a14:imgLayer r:embed="rId3">
                    <a14:imgEffect>
                      <a14:sharpenSoften amount="50000"/>
                    </a14:imgEffect>
                  </a14:imgLayer>
                </a14:imgProps>
              </a:ext>
              <a:ext uri="{28A0092B-C50C-407E-A947-70E740481C1C}">
                <a14:useLocalDpi xmlns:a14="http://schemas.microsoft.com/office/drawing/2010/main" val="0"/>
              </a:ext>
            </a:extLst>
          </a:blip>
          <a:stretch>
            <a:fillRect/>
          </a:stretch>
        </p:blipFill>
        <p:spPr>
          <a:xfrm>
            <a:off x="6096000" y="1580828"/>
            <a:ext cx="5806698" cy="4114328"/>
          </a:xfrm>
          <a:prstGeom prst="roundRect">
            <a:avLst>
              <a:gd name="adj" fmla="val 8594"/>
            </a:avLst>
          </a:prstGeom>
          <a:solidFill>
            <a:srgbClr val="FFFFFF">
              <a:shade val="85000"/>
            </a:srgbClr>
          </a:solidFill>
          <a:ln>
            <a:noFill/>
          </a:ln>
          <a:effectLst>
            <a:reflection blurRad="12700" stA="38000" endPos="28000" dist="5000" dir="5400000" sy="-100000" algn="bl" rotWithShape="0"/>
          </a:effectLst>
        </p:spPr>
      </p:pic>
    </p:spTree>
    <p:extLst>
      <p:ext uri="{BB962C8B-B14F-4D97-AF65-F5344CB8AC3E}">
        <p14:creationId xmlns:p14="http://schemas.microsoft.com/office/powerpoint/2010/main" val="67693883"/>
      </p:ext>
    </p:extLst>
  </p:cSld>
  <p:clrMapOvr>
    <a:masterClrMapping/>
  </p:clrMapOvr>
  <mc:AlternateContent xmlns:mc="http://schemas.openxmlformats.org/markup-compatibility/2006">
    <mc:Choice xmlns:p14="http://schemas.microsoft.com/office/powerpoint/2010/main" Requires="p14">
      <p:transition spd="slow" p14:dur="1250">
        <p14:flip dir="l"/>
      </p:transition>
    </mc:Choice>
    <mc:Fallback>
      <p:transition spd="slow">
        <p:fade/>
      </p:transition>
    </mc:Fallback>
  </mc:AlternateContent>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عنوان 1">
            <a:extLst>
              <a:ext uri="{FF2B5EF4-FFF2-40B4-BE49-F238E27FC236}">
                <a16:creationId xmlns:a16="http://schemas.microsoft.com/office/drawing/2014/main" id="{57843D5D-8B28-8C73-867C-7A77E1468166}"/>
              </a:ext>
            </a:extLst>
          </p:cNvPr>
          <p:cNvSpPr>
            <a:spLocks noGrp="1"/>
          </p:cNvSpPr>
          <p:nvPr>
            <p:ph type="title"/>
          </p:nvPr>
        </p:nvSpPr>
        <p:spPr>
          <a:xfrm>
            <a:off x="838199" y="148149"/>
            <a:ext cx="10515600" cy="1325563"/>
          </a:xfrm>
        </p:spPr>
        <p:txBody>
          <a:bodyPr vert="horz" lIns="91440" tIns="45720" rIns="91440" bIns="45720" rtlCol="0" anchor="t">
            <a:normAutofit fontScale="90000"/>
          </a:bodyPr>
          <a:lstStyle/>
          <a:p>
            <a:pPr algn="ctr" rtl="1"/>
            <a:r>
              <a:rPr lang="ar-SA" sz="9600" dirty="0">
                <a:solidFill>
                  <a:schemeClr val="tx1">
                    <a:lumMod val="85000"/>
                    <a:lumOff val="15000"/>
                  </a:schemeClr>
                </a:solidFill>
                <a:effectLst>
                  <a:reflection blurRad="6350" stA="55000" endA="300" endPos="45500" dir="5400000" sy="-100000" algn="bl" rotWithShape="0"/>
                </a:effectLst>
                <a:latin typeface="Arabic Typesetting" panose="03020402040406030203" pitchFamily="66" charset="-78"/>
                <a:cs typeface="Arabic Typesetting" panose="03020402040406030203" pitchFamily="66" charset="-78"/>
              </a:rPr>
              <a:t>مؤشر توفر وثائق الموازنة للجمهور</a:t>
            </a:r>
            <a:endParaRPr lang="fr-FR" sz="9600" dirty="0">
              <a:solidFill>
                <a:schemeClr val="tx1">
                  <a:lumMod val="85000"/>
                  <a:lumOff val="15000"/>
                </a:schemeClr>
              </a:solidFill>
              <a:effectLst>
                <a:reflection blurRad="6350" stA="55000" endA="300" endPos="45500" dir="5400000" sy="-100000" algn="bl" rotWithShape="0"/>
              </a:effectLst>
              <a:latin typeface="Arabic Typesetting" panose="03020402040406030203" pitchFamily="66" charset="-78"/>
              <a:cs typeface="Arabic Typesetting" panose="03020402040406030203" pitchFamily="66" charset="-78"/>
            </a:endParaRPr>
          </a:p>
        </p:txBody>
      </p:sp>
      <p:sp>
        <p:nvSpPr>
          <p:cNvPr id="3" name="عنصر نائب للمحتوى 2">
            <a:extLst>
              <a:ext uri="{FF2B5EF4-FFF2-40B4-BE49-F238E27FC236}">
                <a16:creationId xmlns:a16="http://schemas.microsoft.com/office/drawing/2014/main" id="{E9C61976-6C90-6B24-BAC3-1B63FD0B1C41}"/>
              </a:ext>
            </a:extLst>
          </p:cNvPr>
          <p:cNvSpPr>
            <a:spLocks noGrp="1"/>
          </p:cNvSpPr>
          <p:nvPr>
            <p:ph idx="1"/>
          </p:nvPr>
        </p:nvSpPr>
        <p:spPr>
          <a:xfrm>
            <a:off x="6095999" y="1825625"/>
            <a:ext cx="5558725" cy="4351338"/>
          </a:xfrm>
        </p:spPr>
        <p:txBody>
          <a:bodyPr>
            <a:normAutofit fontScale="92500" lnSpcReduction="10000"/>
          </a:bodyPr>
          <a:lstStyle/>
          <a:p>
            <a:pPr marL="0" indent="0" algn="ctr">
              <a:buNone/>
            </a:pPr>
            <a:r>
              <a:rPr lang="ar-SA" sz="3600" dirty="0">
                <a:effectLst/>
                <a:ea typeface="Calibri" panose="020F0502020204030204" pitchFamily="34" charset="0"/>
                <a:cs typeface="Traditional Arabic" panose="02020603050405020304" pitchFamily="18" charset="-78"/>
              </a:rPr>
              <a:t>يعرف الوصول إلى الجمهور بأنه توافر المعلومات المالية دون قيود في غضون فترة زمنية معقولة، دون الحاجة إلى التسجيل، ومجانا، ما لم يكن هناك ما يبرر خلاف ذلك فيما يتعلق بظروف بلد معين</a:t>
            </a:r>
            <a:r>
              <a:rPr lang="en-US" sz="3600" dirty="0">
                <a:effectLst/>
                <a:latin typeface="Traditional Arabic" panose="02020603050405020304" pitchFamily="18" charset="-78"/>
                <a:ea typeface="Calibri" panose="020F0502020204030204" pitchFamily="34" charset="0"/>
              </a:rPr>
              <a:t>.</a:t>
            </a:r>
            <a:r>
              <a:rPr lang="ar-SA" sz="3600" dirty="0">
                <a:effectLst/>
                <a:ea typeface="Calibri" panose="020F0502020204030204" pitchFamily="34" charset="0"/>
                <a:cs typeface="Traditional Arabic" panose="02020603050405020304" pitchFamily="18" charset="-78"/>
              </a:rPr>
              <a:t>يقيم هذا المؤشر شمولية المعلومات المالية المتاحة للجمهور استنادا إلى عناصر محددة من المعلومات التي يعتبر الوصول العام إليها أمرا بالغ الأهمية. من ثم فان هذا المؤشر يقيم على أساسا حصول الجمهور على المعلومات التي تعتبر حاسمة في الفهم الفعال للميزانية</a:t>
            </a:r>
            <a:r>
              <a:rPr lang="en-US" sz="3600" dirty="0">
                <a:effectLst/>
                <a:latin typeface="Traditional Arabic" panose="02020603050405020304" pitchFamily="18" charset="-78"/>
                <a:ea typeface="Calibri" panose="020F0502020204030204" pitchFamily="34" charset="0"/>
              </a:rPr>
              <a:t>.</a:t>
            </a:r>
            <a:endParaRPr lang="ar-DZ" sz="3600" dirty="0">
              <a:effectLst/>
              <a:latin typeface="Traditional Arabic" panose="02020603050405020304" pitchFamily="18" charset="-78"/>
              <a:ea typeface="Calibri" panose="020F0502020204030204" pitchFamily="34" charset="0"/>
            </a:endParaRPr>
          </a:p>
          <a:p>
            <a:pPr marL="0" indent="0" algn="ctr">
              <a:buNone/>
            </a:pPr>
            <a:endParaRPr lang="fr-FR" sz="4800" dirty="0"/>
          </a:p>
        </p:txBody>
      </p:sp>
      <p:pic>
        <p:nvPicPr>
          <p:cNvPr id="4" name="Image 5">
            <a:extLst>
              <a:ext uri="{FF2B5EF4-FFF2-40B4-BE49-F238E27FC236}">
                <a16:creationId xmlns:a16="http://schemas.microsoft.com/office/drawing/2014/main" id="{95117458-B453-E366-40FD-B0789B43C0EC}"/>
              </a:ext>
            </a:extLst>
          </p:cNvPr>
          <p:cNvPicPr>
            <a:picLocks noChangeAspect="1"/>
          </p:cNvPicPr>
          <p:nvPr/>
        </p:nvPicPr>
        <p:blipFill>
          <a:blip r:embed="rId2">
            <a:extLst>
              <a:ext uri="{BEBA8EAE-BF5A-486C-A8C5-ECC9F3942E4B}">
                <a14:imgProps xmlns:a14="http://schemas.microsoft.com/office/drawing/2010/main">
                  <a14:imgLayer r:embed="rId3">
                    <a14:imgEffect>
                      <a14:sharpenSoften amount="50000"/>
                    </a14:imgEffect>
                  </a14:imgLayer>
                </a14:imgProps>
              </a:ext>
              <a:ext uri="{28A0092B-C50C-407E-A947-70E740481C1C}">
                <a14:useLocalDpi xmlns:a14="http://schemas.microsoft.com/office/drawing/2010/main" val="0"/>
              </a:ext>
            </a:extLst>
          </a:blip>
          <a:stretch>
            <a:fillRect/>
          </a:stretch>
        </p:blipFill>
        <p:spPr>
          <a:xfrm>
            <a:off x="258751" y="1690688"/>
            <a:ext cx="5558725" cy="4214166"/>
          </a:xfrm>
          <a:prstGeom prst="roundRect">
            <a:avLst>
              <a:gd name="adj" fmla="val 8594"/>
            </a:avLst>
          </a:prstGeom>
          <a:solidFill>
            <a:srgbClr val="FFFFFF">
              <a:shade val="85000"/>
            </a:srgbClr>
          </a:solidFill>
          <a:ln>
            <a:noFill/>
          </a:ln>
          <a:effectLst>
            <a:reflection blurRad="12700" stA="38000" endPos="28000" dist="5000" dir="5400000" sy="-100000" algn="bl" rotWithShape="0"/>
          </a:effectLst>
        </p:spPr>
      </p:pic>
    </p:spTree>
    <p:extLst>
      <p:ext uri="{BB962C8B-B14F-4D97-AF65-F5344CB8AC3E}">
        <p14:creationId xmlns:p14="http://schemas.microsoft.com/office/powerpoint/2010/main" val="3904636391"/>
      </p:ext>
    </p:extLst>
  </p:cSld>
  <p:clrMapOvr>
    <a:masterClrMapping/>
  </p:clrMapOvr>
  <p:transition spd="slow">
    <p:comb/>
  </p:transition>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عنوان 1">
            <a:extLst>
              <a:ext uri="{FF2B5EF4-FFF2-40B4-BE49-F238E27FC236}">
                <a16:creationId xmlns:a16="http://schemas.microsoft.com/office/drawing/2014/main" id="{67B8D433-ECE2-9CA4-4F01-CEF18BD5CE5D}"/>
              </a:ext>
            </a:extLst>
          </p:cNvPr>
          <p:cNvSpPr>
            <a:spLocks noGrp="1"/>
          </p:cNvSpPr>
          <p:nvPr>
            <p:ph type="title"/>
          </p:nvPr>
        </p:nvSpPr>
        <p:spPr>
          <a:xfrm>
            <a:off x="838200" y="246775"/>
            <a:ext cx="10515600" cy="1325563"/>
          </a:xfrm>
        </p:spPr>
        <p:txBody>
          <a:bodyPr vert="horz" lIns="91440" tIns="45720" rIns="91440" bIns="45720" rtlCol="0" anchor="t">
            <a:normAutofit fontScale="90000"/>
          </a:bodyPr>
          <a:lstStyle/>
          <a:p>
            <a:pPr algn="ctr" rtl="1"/>
            <a:r>
              <a:rPr lang="ar-SA" sz="9600" dirty="0">
                <a:solidFill>
                  <a:schemeClr val="tx1">
                    <a:lumMod val="85000"/>
                    <a:lumOff val="15000"/>
                  </a:schemeClr>
                </a:solidFill>
                <a:effectLst>
                  <a:reflection blurRad="6350" stA="55000" endA="300" endPos="45500" dir="5400000" sy="-100000" algn="bl" rotWithShape="0"/>
                </a:effectLst>
                <a:latin typeface="Arabic Typesetting" panose="03020402040406030203" pitchFamily="66" charset="-78"/>
                <a:cs typeface="Arabic Typesetting" panose="03020402040406030203" pitchFamily="66" charset="-78"/>
              </a:rPr>
              <a:t>مؤشر الرقابة على الموازنة العامة </a:t>
            </a:r>
            <a:endParaRPr lang="fr-FR" sz="9600" dirty="0">
              <a:solidFill>
                <a:schemeClr val="tx1">
                  <a:lumMod val="85000"/>
                  <a:lumOff val="15000"/>
                </a:schemeClr>
              </a:solidFill>
              <a:effectLst>
                <a:reflection blurRad="6350" stA="55000" endA="300" endPos="45500" dir="5400000" sy="-100000" algn="bl" rotWithShape="0"/>
              </a:effectLst>
              <a:latin typeface="Arabic Typesetting" panose="03020402040406030203" pitchFamily="66" charset="-78"/>
              <a:cs typeface="Arabic Typesetting" panose="03020402040406030203" pitchFamily="66" charset="-78"/>
            </a:endParaRPr>
          </a:p>
        </p:txBody>
      </p:sp>
      <p:sp>
        <p:nvSpPr>
          <p:cNvPr id="3" name="عنصر نائب للمحتوى 2">
            <a:extLst>
              <a:ext uri="{FF2B5EF4-FFF2-40B4-BE49-F238E27FC236}">
                <a16:creationId xmlns:a16="http://schemas.microsoft.com/office/drawing/2014/main" id="{4B44ECCF-F0AF-F203-8E5B-23EF0493CD02}"/>
              </a:ext>
            </a:extLst>
          </p:cNvPr>
          <p:cNvSpPr>
            <a:spLocks noGrp="1"/>
          </p:cNvSpPr>
          <p:nvPr>
            <p:ph idx="1"/>
          </p:nvPr>
        </p:nvSpPr>
        <p:spPr>
          <a:xfrm>
            <a:off x="838200" y="1825625"/>
            <a:ext cx="5257800" cy="4351338"/>
          </a:xfrm>
        </p:spPr>
        <p:txBody>
          <a:bodyPr>
            <a:normAutofit fontScale="92500"/>
          </a:bodyPr>
          <a:lstStyle/>
          <a:p>
            <a:pPr marL="0" indent="0" algn="ctr">
              <a:buNone/>
            </a:pPr>
            <a:r>
              <a:rPr lang="ar-SA" sz="3200" dirty="0">
                <a:effectLst/>
                <a:latin typeface="Calibri" panose="020F0502020204030204" pitchFamily="34" charset="0"/>
                <a:ea typeface="Calibri" panose="020F0502020204030204" pitchFamily="34" charset="0"/>
                <a:cs typeface="Traditional Arabic" panose="02020603050405020304" pitchFamily="18" charset="-78"/>
              </a:rPr>
              <a:t>يتناول مسح الموازنة المفتوحة الدور الذي تقوم به الجهات التشريعية ومؤسسات التدقيق العليا في عملية الموازنة ومدى قيامها بالرقابة ويتم تسجيل درجات كل دولة على مقياس من 0 إلى 100 وفقًا لـ 18 مؤشرا يتمتعون بنفس القدر من الأهمية. إضافة إلى ذلك، يجمع المسح معلومات تكميلية عن المؤسسات المالية المستقلة توفر الهيئة التشريعية وجهاز الرقابة العليا في الجزائر رقابة ضعيفة خلال عملية الموازنة مع درجة رقابة مركبة 28 من (100). وفيما يلي نطاق الرقابة على كل مؤسسة على حدة</a:t>
            </a:r>
            <a:endParaRPr lang="fr-FR" sz="3200" dirty="0">
              <a:effectLst/>
              <a:latin typeface="Calibri" panose="020F0502020204030204" pitchFamily="34" charset="0"/>
              <a:ea typeface="Calibri" panose="020F0502020204030204" pitchFamily="34" charset="0"/>
              <a:cs typeface="Arial" panose="020B0604020202020204" pitchFamily="34" charset="0"/>
            </a:endParaRPr>
          </a:p>
          <a:p>
            <a:pPr marL="0" indent="0" algn="ctr">
              <a:buNone/>
            </a:pPr>
            <a:endParaRPr lang="fr-FR" sz="4400" dirty="0"/>
          </a:p>
        </p:txBody>
      </p:sp>
      <p:pic>
        <p:nvPicPr>
          <p:cNvPr id="4" name="Image 7">
            <a:extLst>
              <a:ext uri="{FF2B5EF4-FFF2-40B4-BE49-F238E27FC236}">
                <a16:creationId xmlns:a16="http://schemas.microsoft.com/office/drawing/2014/main" id="{6C9120B4-6EB4-3F7C-F80F-90D5C72C2781}"/>
              </a:ext>
            </a:extLst>
          </p:cNvPr>
          <p:cNvPicPr>
            <a:picLocks noChangeAspect="1"/>
          </p:cNvPicPr>
          <p:nvPr/>
        </p:nvPicPr>
        <p:blipFill>
          <a:blip r:embed="rId2">
            <a:extLst>
              <a:ext uri="{BEBA8EAE-BF5A-486C-A8C5-ECC9F3942E4B}">
                <a14:imgProps xmlns:a14="http://schemas.microsoft.com/office/drawing/2010/main">
                  <a14:imgLayer r:embed="rId3">
                    <a14:imgEffect>
                      <a14:sharpenSoften amount="50000"/>
                    </a14:imgEffect>
                  </a14:imgLayer>
                </a14:imgProps>
              </a:ext>
              <a:ext uri="{28A0092B-C50C-407E-A947-70E740481C1C}">
                <a14:useLocalDpi xmlns:a14="http://schemas.microsoft.com/office/drawing/2010/main" val="0"/>
              </a:ext>
            </a:extLst>
          </a:blip>
          <a:stretch>
            <a:fillRect/>
          </a:stretch>
        </p:blipFill>
        <p:spPr>
          <a:xfrm>
            <a:off x="6545445" y="1572337"/>
            <a:ext cx="5257800" cy="4069045"/>
          </a:xfrm>
          <a:prstGeom prst="roundRect">
            <a:avLst>
              <a:gd name="adj" fmla="val 8594"/>
            </a:avLst>
          </a:prstGeom>
          <a:solidFill>
            <a:srgbClr val="FFFFFF">
              <a:shade val="85000"/>
            </a:srgbClr>
          </a:solidFill>
          <a:ln>
            <a:noFill/>
          </a:ln>
          <a:effectLst>
            <a:reflection blurRad="12700" stA="38000" endPos="28000" dist="5000" dir="5400000" sy="-100000" algn="bl" rotWithShape="0"/>
          </a:effectLst>
        </p:spPr>
      </p:pic>
    </p:spTree>
    <p:extLst>
      <p:ext uri="{BB962C8B-B14F-4D97-AF65-F5344CB8AC3E}">
        <p14:creationId xmlns:p14="http://schemas.microsoft.com/office/powerpoint/2010/main" val="1187113399"/>
      </p:ext>
    </p:extLst>
  </p:cSld>
  <p:clrMapOvr>
    <a:masterClrMapping/>
  </p:clrMapOvr>
  <mc:AlternateContent xmlns:mc="http://schemas.openxmlformats.org/markup-compatibility/2006">
    <mc:Choice xmlns:p14="http://schemas.microsoft.com/office/powerpoint/2010/main" Requires="p14">
      <p:transition spd="slow" p14:dur="1600">
        <p14:gallery dir="r"/>
      </p:transition>
    </mc:Choice>
    <mc:Fallback>
      <p:transition spd="slow">
        <p:fade/>
      </p:transition>
    </mc:Fallback>
  </mc:AlternateContent>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عنوان 1">
            <a:extLst>
              <a:ext uri="{FF2B5EF4-FFF2-40B4-BE49-F238E27FC236}">
                <a16:creationId xmlns:a16="http://schemas.microsoft.com/office/drawing/2014/main" id="{F8E213E7-A8C4-3CDD-E376-65ECFAF07CC8}"/>
              </a:ext>
            </a:extLst>
          </p:cNvPr>
          <p:cNvSpPr>
            <a:spLocks noGrp="1"/>
          </p:cNvSpPr>
          <p:nvPr>
            <p:ph type="title"/>
          </p:nvPr>
        </p:nvSpPr>
        <p:spPr>
          <a:xfrm>
            <a:off x="838200" y="21220"/>
            <a:ext cx="10515600" cy="1325563"/>
          </a:xfrm>
        </p:spPr>
        <p:txBody>
          <a:bodyPr vert="horz" lIns="91440" tIns="45720" rIns="91440" bIns="45720" rtlCol="0" anchor="t">
            <a:normAutofit fontScale="90000"/>
          </a:bodyPr>
          <a:lstStyle/>
          <a:p>
            <a:pPr algn="ctr" defTabSz="457200"/>
            <a:r>
              <a:rPr lang="ar-SA" sz="9600" dirty="0">
                <a:solidFill>
                  <a:schemeClr val="tx1">
                    <a:lumMod val="85000"/>
                    <a:lumOff val="15000"/>
                  </a:schemeClr>
                </a:solidFill>
                <a:effectLst>
                  <a:reflection blurRad="6350" stA="55000" endA="300" endPos="45500" dir="5400000" sy="-100000" algn="bl" rotWithShape="0"/>
                </a:effectLst>
                <a:latin typeface="Arabic Typesetting" panose="03020402040406030203" pitchFamily="66" charset="-78"/>
                <a:cs typeface="Arabic Typesetting" panose="03020402040406030203" pitchFamily="66" charset="-78"/>
              </a:rPr>
              <a:t>مؤشر سيادة القانون في الجزائر</a:t>
            </a:r>
            <a:endParaRPr lang="fr-FR" sz="9600" dirty="0">
              <a:solidFill>
                <a:schemeClr val="tx1">
                  <a:lumMod val="85000"/>
                  <a:lumOff val="15000"/>
                </a:schemeClr>
              </a:solidFill>
              <a:effectLst>
                <a:reflection blurRad="6350" stA="55000" endA="300" endPos="45500" dir="5400000" sy="-100000" algn="bl" rotWithShape="0"/>
              </a:effectLst>
              <a:latin typeface="Arabic Typesetting" panose="03020402040406030203" pitchFamily="66" charset="-78"/>
              <a:cs typeface="Arabic Typesetting" panose="03020402040406030203" pitchFamily="66" charset="-78"/>
            </a:endParaRPr>
          </a:p>
        </p:txBody>
      </p:sp>
      <p:pic>
        <p:nvPicPr>
          <p:cNvPr id="4" name="Image 8">
            <a:extLst>
              <a:ext uri="{FF2B5EF4-FFF2-40B4-BE49-F238E27FC236}">
                <a16:creationId xmlns:a16="http://schemas.microsoft.com/office/drawing/2014/main" id="{1FF3BC19-B491-79ED-ED17-E67EA64A0FB3}"/>
              </a:ext>
            </a:extLst>
          </p:cNvPr>
          <p:cNvPicPr>
            <a:picLocks noGrp="1" noChangeAspect="1"/>
          </p:cNvPicPr>
          <p:nvPr>
            <p:ph idx="1"/>
          </p:nvPr>
        </p:nvPicPr>
        <p:blipFill>
          <a:blip r:embed="rId2">
            <a:extLst>
              <a:ext uri="{28A0092B-C50C-407E-A947-70E740481C1C}">
                <a14:useLocalDpi xmlns:a14="http://schemas.microsoft.com/office/drawing/2010/main" val="0"/>
              </a:ext>
            </a:extLst>
          </a:blip>
          <a:stretch>
            <a:fillRect/>
          </a:stretch>
        </p:blipFill>
        <p:spPr>
          <a:xfrm>
            <a:off x="294467" y="1538546"/>
            <a:ext cx="5801533" cy="3780907"/>
          </a:xfrm>
          <a:prstGeom prst="rect">
            <a:avLst/>
          </a:prstGeom>
        </p:spPr>
      </p:pic>
      <p:sp>
        <p:nvSpPr>
          <p:cNvPr id="6" name="مربع نص 5">
            <a:extLst>
              <a:ext uri="{FF2B5EF4-FFF2-40B4-BE49-F238E27FC236}">
                <a16:creationId xmlns:a16="http://schemas.microsoft.com/office/drawing/2014/main" id="{517F16CC-7D01-286E-166A-8DC725651E6B}"/>
              </a:ext>
            </a:extLst>
          </p:cNvPr>
          <p:cNvSpPr txBox="1"/>
          <p:nvPr/>
        </p:nvSpPr>
        <p:spPr>
          <a:xfrm>
            <a:off x="6405966" y="1538546"/>
            <a:ext cx="5257800" cy="3780907"/>
          </a:xfrm>
          <a:prstGeom prst="rect">
            <a:avLst/>
          </a:prstGeom>
          <a:noFill/>
        </p:spPr>
        <p:txBody>
          <a:bodyPr wrap="square">
            <a:spAutoFit/>
          </a:bodyPr>
          <a:lstStyle/>
          <a:p>
            <a:pPr algn="ctr" rtl="1">
              <a:lnSpc>
                <a:spcPct val="107000"/>
              </a:lnSpc>
              <a:spcAft>
                <a:spcPts val="800"/>
              </a:spcAft>
            </a:pPr>
            <a:r>
              <a:rPr lang="ar-SA" sz="3200" dirty="0">
                <a:effectLst/>
                <a:latin typeface="Calibri" panose="020F0502020204030204" pitchFamily="34" charset="0"/>
                <a:ea typeface="Calibri" panose="020F0502020204030204" pitchFamily="34" charset="0"/>
                <a:cs typeface="Traditional Arabic" panose="02020603050405020304" pitchFamily="18" charset="-78"/>
              </a:rPr>
              <a:t>يقيس مؤشر سيادة القانون مدى ثقة المتعاملين بتطبيق القوانين من قبل الحكومة بشكل عادل بين كل الأفراد والمنظمات، وبشكل خاص الثقة في حماية حقوق الملكية، عمل الشرطة والمحاكم، فضلا عن احتمال حدوث الجرائم والعنف والجدول الموالي يوضح تطور ترتيب الجزائر في مؤشر سيادة القانون</a:t>
            </a:r>
            <a:r>
              <a:rPr lang="ar-DZ" sz="3200" dirty="0">
                <a:effectLst/>
                <a:latin typeface="Calibri" panose="020F0502020204030204" pitchFamily="34" charset="0"/>
                <a:ea typeface="Calibri" panose="020F0502020204030204" pitchFamily="34" charset="0"/>
                <a:cs typeface="Traditional Arabic" panose="02020603050405020304" pitchFamily="18" charset="-78"/>
              </a:rPr>
              <a:t>.</a:t>
            </a:r>
            <a:endParaRPr lang="fr-FR" sz="2400" dirty="0">
              <a:effectLst/>
              <a:latin typeface="Calibri" panose="020F0502020204030204" pitchFamily="34" charset="0"/>
              <a:ea typeface="Calibri" panose="020F0502020204030204" pitchFamily="34" charset="0"/>
              <a:cs typeface="Arial" panose="020B0604020202020204" pitchFamily="34" charset="0"/>
            </a:endParaRPr>
          </a:p>
        </p:txBody>
      </p:sp>
    </p:spTree>
    <p:extLst>
      <p:ext uri="{BB962C8B-B14F-4D97-AF65-F5344CB8AC3E}">
        <p14:creationId xmlns:p14="http://schemas.microsoft.com/office/powerpoint/2010/main" val="1860348710"/>
      </p:ext>
    </p:extLst>
  </p:cSld>
  <p:clrMapOvr>
    <a:masterClrMapping/>
  </p:clrMapOvr>
  <p:transition spd="slow">
    <p:push dir="u"/>
  </p:transition>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8434" name="Picture 2" descr="تقرير الفرضيات والتوجهات الكبرى لمشروع ميزانة الدولة 2025: التحكم في عجز  ميزانية الدولة من ابرز الاولويات - إذاعة المنستير">
            <a:extLst>
              <a:ext uri="{FF2B5EF4-FFF2-40B4-BE49-F238E27FC236}">
                <a16:creationId xmlns:a16="http://schemas.microsoft.com/office/drawing/2014/main" id="{1D99FEE7-62C9-E520-CD9E-12723911EBDA}"/>
              </a:ext>
            </a:extLst>
          </p:cNvPr>
          <p:cNvPicPr>
            <a:picLocks noChangeAspect="1" noChangeArrowheads="1"/>
          </p:cNvPicPr>
          <p:nvPr/>
        </p:nvPicPr>
        <p:blipFill>
          <a:blip r:embed="rId2">
            <a:alphaModFix amt="35000"/>
            <a:extLst>
              <a:ext uri="{28A0092B-C50C-407E-A947-70E740481C1C}">
                <a14:useLocalDpi xmlns:a14="http://schemas.microsoft.com/office/drawing/2010/main" val="0"/>
              </a:ext>
            </a:extLst>
          </a:blip>
          <a:srcRect/>
          <a:stretch>
            <a:fillRect/>
          </a:stretch>
        </p:blipFill>
        <p:spPr bwMode="auto">
          <a:xfrm>
            <a:off x="0" y="9605"/>
            <a:ext cx="12192000" cy="6848395"/>
          </a:xfrm>
          <a:prstGeom prst="rect">
            <a:avLst/>
          </a:prstGeom>
          <a:noFill/>
          <a:extLst>
            <a:ext uri="{909E8E84-426E-40DD-AFC4-6F175D3DCCD1}">
              <a14:hiddenFill xmlns:a14="http://schemas.microsoft.com/office/drawing/2010/main">
                <a:solidFill>
                  <a:srgbClr val="FFFFFF"/>
                </a:solidFill>
              </a14:hiddenFill>
            </a:ext>
          </a:extLst>
        </p:spPr>
      </p:pic>
      <p:sp>
        <p:nvSpPr>
          <p:cNvPr id="2" name="عنوان 1">
            <a:extLst>
              <a:ext uri="{FF2B5EF4-FFF2-40B4-BE49-F238E27FC236}">
                <a16:creationId xmlns:a16="http://schemas.microsoft.com/office/drawing/2014/main" id="{B6B27130-C130-1416-C0BD-8CEB919B6347}"/>
              </a:ext>
            </a:extLst>
          </p:cNvPr>
          <p:cNvSpPr>
            <a:spLocks noGrp="1"/>
          </p:cNvSpPr>
          <p:nvPr>
            <p:ph type="title"/>
          </p:nvPr>
        </p:nvSpPr>
        <p:spPr/>
        <p:txBody>
          <a:bodyPr vert="horz" lIns="91440" tIns="45720" rIns="91440" bIns="45720" rtlCol="0" anchor="t">
            <a:normAutofit fontScale="90000"/>
          </a:bodyPr>
          <a:lstStyle/>
          <a:p>
            <a:pPr algn="ctr" defTabSz="457200"/>
            <a:r>
              <a:rPr lang="ar-SA" sz="9600" dirty="0">
                <a:solidFill>
                  <a:schemeClr val="tx1">
                    <a:lumMod val="85000"/>
                    <a:lumOff val="15000"/>
                  </a:schemeClr>
                </a:solidFill>
                <a:effectLst>
                  <a:reflection blurRad="6350" stA="55000" endA="300" endPos="45500" dir="5400000" sy="-100000" algn="bl" rotWithShape="0"/>
                </a:effectLst>
                <a:latin typeface="Arabic Typesetting" panose="03020402040406030203" pitchFamily="66" charset="-78"/>
                <a:cs typeface="Arabic Typesetting" panose="03020402040406030203" pitchFamily="66" charset="-78"/>
              </a:rPr>
              <a:t>الخاتمة </a:t>
            </a:r>
            <a:endParaRPr lang="fr-FR" sz="9600" dirty="0">
              <a:solidFill>
                <a:schemeClr val="tx1">
                  <a:lumMod val="85000"/>
                  <a:lumOff val="15000"/>
                </a:schemeClr>
              </a:solidFill>
              <a:effectLst>
                <a:reflection blurRad="6350" stA="55000" endA="300" endPos="45500" dir="5400000" sy="-100000" algn="bl" rotWithShape="0"/>
              </a:effectLst>
              <a:latin typeface="Arabic Typesetting" panose="03020402040406030203" pitchFamily="66" charset="-78"/>
              <a:cs typeface="Arabic Typesetting" panose="03020402040406030203" pitchFamily="66" charset="-78"/>
            </a:endParaRPr>
          </a:p>
        </p:txBody>
      </p:sp>
      <p:sp>
        <p:nvSpPr>
          <p:cNvPr id="3" name="عنصر نائب للمحتوى 2">
            <a:extLst>
              <a:ext uri="{FF2B5EF4-FFF2-40B4-BE49-F238E27FC236}">
                <a16:creationId xmlns:a16="http://schemas.microsoft.com/office/drawing/2014/main" id="{5370FE25-8670-A710-ECC0-DAA57D9DAA86}"/>
              </a:ext>
            </a:extLst>
          </p:cNvPr>
          <p:cNvSpPr>
            <a:spLocks noGrp="1"/>
          </p:cNvSpPr>
          <p:nvPr>
            <p:ph idx="1"/>
          </p:nvPr>
        </p:nvSpPr>
        <p:spPr>
          <a:xfrm>
            <a:off x="838200" y="1502688"/>
            <a:ext cx="10515600" cy="5078313"/>
          </a:xfr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rtlCol="1" anchor="ctr" anchorCtr="0" compatLnSpc="1">
            <a:prstTxWarp prst="textNoShape">
              <a:avLst/>
            </a:prstTxWarp>
            <a:spAutoFit/>
          </a:bodyPr>
          <a:lstStyle/>
          <a:p>
            <a:pPr marL="0" indent="0" algn="ctr" eaLnBrk="0" fontAlgn="base" hangingPunct="0">
              <a:lnSpc>
                <a:spcPct val="100000"/>
              </a:lnSpc>
              <a:spcBef>
                <a:spcPct val="0"/>
              </a:spcBef>
              <a:spcAft>
                <a:spcPct val="0"/>
              </a:spcAft>
              <a:buNone/>
            </a:pPr>
            <a:r>
              <a:rPr lang="ar-SA" sz="3600" dirty="0">
                <a:latin typeface="Arabic Typesetting" panose="03020402040406030203" pitchFamily="66" charset="-78"/>
                <a:cs typeface="Arabic Typesetting" panose="03020402040406030203" pitchFamily="66" charset="-78"/>
              </a:rPr>
              <a:t>لقد سعت الجزائر منذ سنوات جاهدة الى تطبيق الحوكمة في تسيير أموالها العمومية وميزانيتها لأنها تعاني من ضعف في مستوى شفافية الميزانية هذا الضعف يشجع على الإنفاق الفاسد وغير المتناسب والمنطوي على التبذير المال العام ، كما أن الجزائر لا تقوم بإشراك مواطنيها  في مناقشة الميزانية، </a:t>
            </a:r>
            <a:r>
              <a:rPr lang="ar-SA" sz="3600" dirty="0" err="1">
                <a:latin typeface="Arabic Typesetting" panose="03020402040406030203" pitchFamily="66" charset="-78"/>
                <a:cs typeface="Arabic Typesetting" panose="03020402040406030203" pitchFamily="66" charset="-78"/>
              </a:rPr>
              <a:t>ولاتوجد</a:t>
            </a:r>
            <a:r>
              <a:rPr lang="ar-SA" sz="3600" dirty="0">
                <a:latin typeface="Arabic Typesetting" panose="03020402040406030203" pitchFamily="66" charset="-78"/>
                <a:cs typeface="Arabic Typesetting" panose="03020402040406030203" pitchFamily="66" charset="-78"/>
              </a:rPr>
              <a:t> قنوات ايصال متاحة للوصول إلى المعلومات الشاملة وفي الوقت المناسب، واللازم للمشاركة الفعالة في عملية الميزانية، كما أنها لا تنشر الوثائق الرئيسية المرافقة للموازنة، ولا تمتلك هيئة رسمية فعالة مستقلة للقيام بالرقابة العليا المستقلة ، ولا تقوم بنشر قانون تسوية الميزانية  الذي يعتبر وثيقة أساسية لضبط فعالية كل نفقة مصروفة، وهذا يحرم السلطة التشريعية من ممارسة حقها الرقابي على الميزانية، ومساءلة الهيئة التنفيذية عن سبب الاختلال بين النفقات المتوقعة في الميزانية وبين النفقات الحقيقية "الانجازات"، كما أن تقارير مجلس المحاسبة ليس لها أي قوة تنفيذية.</a:t>
            </a:r>
            <a:endParaRPr lang="fr-FR" sz="3600" dirty="0">
              <a:latin typeface="Arabic Typesetting" panose="03020402040406030203" pitchFamily="66" charset="-78"/>
              <a:cs typeface="Arabic Typesetting" panose="03020402040406030203" pitchFamily="66" charset="-78"/>
            </a:endParaRPr>
          </a:p>
        </p:txBody>
      </p:sp>
    </p:spTree>
    <p:extLst>
      <p:ext uri="{BB962C8B-B14F-4D97-AF65-F5344CB8AC3E}">
        <p14:creationId xmlns:p14="http://schemas.microsoft.com/office/powerpoint/2010/main" val="4253087322"/>
      </p:ext>
    </p:extLst>
  </p:cSld>
  <p:clrMapOvr>
    <a:masterClrMapping/>
  </p:clrMapOvr>
  <mc:AlternateContent xmlns:mc="http://schemas.openxmlformats.org/markup-compatibility/2006">
    <mc:Choice xmlns:p14="http://schemas.microsoft.com/office/powerpoint/2010/main" Requires="p14">
      <p:transition spd="slow" p14:dur="2500">
        <p:checker/>
      </p:transition>
    </mc:Choice>
    <mc:Fallback>
      <p:transition spd="slow">
        <p:checker/>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1" presetClass="entr" presetSubtype="1" fill="hold" grpId="0"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Effect transition="in" filter="wheel(1)">
                                      <p:cBhvr>
                                        <p:cTn id="7" dur="2000"/>
                                        <p:tgtEl>
                                          <p:spTgt spid="3">
                                            <p:txEl>
                                              <p:pRg st="0" end="0"/>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p:bldLst>
  </p:timing>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0482" name="Picture 2" descr="ما الذي يجب أن تعرفه عن قانون المالية؟">
            <a:extLst>
              <a:ext uri="{FF2B5EF4-FFF2-40B4-BE49-F238E27FC236}">
                <a16:creationId xmlns:a16="http://schemas.microsoft.com/office/drawing/2014/main" id="{44ECC9BD-C080-3981-F3B2-24DA64CC4B1E}"/>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0" y="0"/>
            <a:ext cx="12192000" cy="6858000"/>
          </a:xfrm>
          <a:prstGeom prst="rect">
            <a:avLst/>
          </a:prstGeom>
          <a:noFill/>
          <a:extLst>
            <a:ext uri="{909E8E84-426E-40DD-AFC4-6F175D3DCCD1}">
              <a14:hiddenFill xmlns:a14="http://schemas.microsoft.com/office/drawing/2010/main">
                <a:solidFill>
                  <a:srgbClr val="FFFFFF"/>
                </a:solidFill>
              </a14:hiddenFill>
            </a:ext>
          </a:extLst>
        </p:spPr>
      </p:pic>
      <p:sp>
        <p:nvSpPr>
          <p:cNvPr id="2" name="عنوان 1">
            <a:extLst>
              <a:ext uri="{FF2B5EF4-FFF2-40B4-BE49-F238E27FC236}">
                <a16:creationId xmlns:a16="http://schemas.microsoft.com/office/drawing/2014/main" id="{2C56CD4E-4131-E7E8-E096-E616A9D15393}"/>
              </a:ext>
            </a:extLst>
          </p:cNvPr>
          <p:cNvSpPr>
            <a:spLocks noGrp="1"/>
          </p:cNvSpPr>
          <p:nvPr>
            <p:ph type="title"/>
          </p:nvPr>
        </p:nvSpPr>
        <p:spPr>
          <a:xfrm>
            <a:off x="9129793" y="4038224"/>
            <a:ext cx="3062207" cy="1325563"/>
          </a:xfrm>
        </p:spPr>
        <p:txBody>
          <a:bodyPr vert="horz" lIns="91440" tIns="45720" rIns="91440" bIns="45720" rtlCol="0" anchor="t">
            <a:normAutofit fontScale="90000"/>
          </a:bodyPr>
          <a:lstStyle/>
          <a:p>
            <a:pPr algn="ctr" defTabSz="457200"/>
            <a:r>
              <a:rPr lang="ar-SA" sz="9600" dirty="0">
                <a:solidFill>
                  <a:schemeClr val="tx1">
                    <a:lumMod val="85000"/>
                    <a:lumOff val="15000"/>
                  </a:schemeClr>
                </a:solidFill>
                <a:effectLst>
                  <a:reflection blurRad="6350" stA="55000" endA="300" endPos="45500" dir="5400000" sy="-100000" algn="bl" rotWithShape="0"/>
                </a:effectLst>
                <a:latin typeface="Arabic Typesetting" panose="03020402040406030203" pitchFamily="66" charset="-78"/>
                <a:cs typeface="Arabic Typesetting" panose="03020402040406030203" pitchFamily="66" charset="-78"/>
              </a:rPr>
              <a:t>نتائج الدراسة </a:t>
            </a:r>
            <a:endParaRPr lang="fr-FR" sz="9600" dirty="0">
              <a:solidFill>
                <a:schemeClr val="tx1">
                  <a:lumMod val="85000"/>
                  <a:lumOff val="15000"/>
                </a:schemeClr>
              </a:solidFill>
              <a:effectLst>
                <a:reflection blurRad="6350" stA="55000" endA="300" endPos="45500" dir="5400000" sy="-100000" algn="bl" rotWithShape="0"/>
              </a:effectLst>
              <a:latin typeface="Arabic Typesetting" panose="03020402040406030203" pitchFamily="66" charset="-78"/>
              <a:cs typeface="Arabic Typesetting" panose="03020402040406030203" pitchFamily="66" charset="-78"/>
            </a:endParaRPr>
          </a:p>
        </p:txBody>
      </p:sp>
      <p:graphicFrame>
        <p:nvGraphicFramePr>
          <p:cNvPr id="4" name="عنصر نائب للمحتوى 3">
            <a:extLst>
              <a:ext uri="{FF2B5EF4-FFF2-40B4-BE49-F238E27FC236}">
                <a16:creationId xmlns:a16="http://schemas.microsoft.com/office/drawing/2014/main" id="{8502F122-C7DE-E9F3-3C24-C5B81EE9AFF2}"/>
              </a:ext>
            </a:extLst>
          </p:cNvPr>
          <p:cNvGraphicFramePr>
            <a:graphicFrameLocks noGrp="1"/>
          </p:cNvGraphicFramePr>
          <p:nvPr>
            <p:ph idx="1"/>
            <p:extLst>
              <p:ext uri="{D42A27DB-BD31-4B8C-83A1-F6EECF244321}">
                <p14:modId xmlns:p14="http://schemas.microsoft.com/office/powerpoint/2010/main" val="688381322"/>
              </p:ext>
            </p:extLst>
          </p:nvPr>
        </p:nvGraphicFramePr>
        <p:xfrm>
          <a:off x="249261" y="365124"/>
          <a:ext cx="10515600" cy="6252651"/>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spTree>
    <p:extLst>
      <p:ext uri="{BB962C8B-B14F-4D97-AF65-F5344CB8AC3E}">
        <p14:creationId xmlns:p14="http://schemas.microsoft.com/office/powerpoint/2010/main" val="617870261"/>
      </p:ext>
    </p:extLst>
  </p:cSld>
  <p:clrMapOvr>
    <a:masterClrMapping/>
  </p:clrMapOvr>
  <mc:AlternateContent xmlns:mc="http://schemas.openxmlformats.org/markup-compatibility/2006">
    <mc:Choice xmlns:p14="http://schemas.microsoft.com/office/powerpoint/2010/main" Requires="p14">
      <p:transition spd="slow" p14:dur="1250">
        <p14:switch dir="l"/>
      </p:transition>
    </mc:Choice>
    <mc:Fallback>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3" fill="hold" grpId="0" nodeType="clickEffect">
                                  <p:stCondLst>
                                    <p:cond delay="0"/>
                                  </p:stCondLst>
                                  <p:childTnLst>
                                    <p:set>
                                      <p:cBhvr>
                                        <p:cTn id="6" dur="1" fill="hold">
                                          <p:stCondLst>
                                            <p:cond delay="0"/>
                                          </p:stCondLst>
                                        </p:cTn>
                                        <p:tgtEl>
                                          <p:spTgt spid="4">
                                            <p:graphicEl>
                                              <a:dgm id="{B1A1D993-48B2-4FA7-968A-B956C1271C76}"/>
                                            </p:graphicEl>
                                          </p:spTgt>
                                        </p:tgtEl>
                                        <p:attrNameLst>
                                          <p:attrName>style.visibility</p:attrName>
                                        </p:attrNameLst>
                                      </p:cBhvr>
                                      <p:to>
                                        <p:strVal val="visible"/>
                                      </p:to>
                                    </p:set>
                                    <p:anim calcmode="lin" valueType="num">
                                      <p:cBhvr additive="base">
                                        <p:cTn id="7" dur="500" fill="hold"/>
                                        <p:tgtEl>
                                          <p:spTgt spid="4">
                                            <p:graphicEl>
                                              <a:dgm id="{B1A1D993-48B2-4FA7-968A-B956C1271C76}"/>
                                            </p:graphicEl>
                                          </p:spTgt>
                                        </p:tgtEl>
                                        <p:attrNameLst>
                                          <p:attrName>ppt_x</p:attrName>
                                        </p:attrNameLst>
                                      </p:cBhvr>
                                      <p:tavLst>
                                        <p:tav tm="0">
                                          <p:val>
                                            <p:strVal val="1+#ppt_w/2"/>
                                          </p:val>
                                        </p:tav>
                                        <p:tav tm="100000">
                                          <p:val>
                                            <p:strVal val="#ppt_x"/>
                                          </p:val>
                                        </p:tav>
                                      </p:tavLst>
                                    </p:anim>
                                    <p:anim calcmode="lin" valueType="num">
                                      <p:cBhvr additive="base">
                                        <p:cTn id="8" dur="500" fill="hold"/>
                                        <p:tgtEl>
                                          <p:spTgt spid="4">
                                            <p:graphicEl>
                                              <a:dgm id="{B1A1D993-48B2-4FA7-968A-B956C1271C76}"/>
                                            </p:graphicEl>
                                          </p:spTgt>
                                        </p:tgtEl>
                                        <p:attrNameLst>
                                          <p:attrName>ppt_y</p:attrName>
                                        </p:attrNameLst>
                                      </p:cBhvr>
                                      <p:tavLst>
                                        <p:tav tm="0">
                                          <p:val>
                                            <p:strVal val="0-#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3" fill="hold" grpId="0" nodeType="clickEffect">
                                  <p:stCondLst>
                                    <p:cond delay="0"/>
                                  </p:stCondLst>
                                  <p:childTnLst>
                                    <p:set>
                                      <p:cBhvr>
                                        <p:cTn id="12" dur="1" fill="hold">
                                          <p:stCondLst>
                                            <p:cond delay="0"/>
                                          </p:stCondLst>
                                        </p:cTn>
                                        <p:tgtEl>
                                          <p:spTgt spid="4">
                                            <p:graphicEl>
                                              <a:dgm id="{F110006E-2607-4621-BCF1-03D7440B7FA5}"/>
                                            </p:graphicEl>
                                          </p:spTgt>
                                        </p:tgtEl>
                                        <p:attrNameLst>
                                          <p:attrName>style.visibility</p:attrName>
                                        </p:attrNameLst>
                                      </p:cBhvr>
                                      <p:to>
                                        <p:strVal val="visible"/>
                                      </p:to>
                                    </p:set>
                                    <p:anim calcmode="lin" valueType="num">
                                      <p:cBhvr additive="base">
                                        <p:cTn id="13" dur="500" fill="hold"/>
                                        <p:tgtEl>
                                          <p:spTgt spid="4">
                                            <p:graphicEl>
                                              <a:dgm id="{F110006E-2607-4621-BCF1-03D7440B7FA5}"/>
                                            </p:graphicEl>
                                          </p:spTgt>
                                        </p:tgtEl>
                                        <p:attrNameLst>
                                          <p:attrName>ppt_x</p:attrName>
                                        </p:attrNameLst>
                                      </p:cBhvr>
                                      <p:tavLst>
                                        <p:tav tm="0">
                                          <p:val>
                                            <p:strVal val="1+#ppt_w/2"/>
                                          </p:val>
                                        </p:tav>
                                        <p:tav tm="100000">
                                          <p:val>
                                            <p:strVal val="#ppt_x"/>
                                          </p:val>
                                        </p:tav>
                                      </p:tavLst>
                                    </p:anim>
                                    <p:anim calcmode="lin" valueType="num">
                                      <p:cBhvr additive="base">
                                        <p:cTn id="14" dur="500" fill="hold"/>
                                        <p:tgtEl>
                                          <p:spTgt spid="4">
                                            <p:graphicEl>
                                              <a:dgm id="{F110006E-2607-4621-BCF1-03D7440B7FA5}"/>
                                            </p:graphicEl>
                                          </p:spTgt>
                                        </p:tgtEl>
                                        <p:attrNameLst>
                                          <p:attrName>ppt_y</p:attrName>
                                        </p:attrNameLst>
                                      </p:cBhvr>
                                      <p:tavLst>
                                        <p:tav tm="0">
                                          <p:val>
                                            <p:strVal val="0-#ppt_h/2"/>
                                          </p:val>
                                        </p:tav>
                                        <p:tav tm="100000">
                                          <p:val>
                                            <p:strVal val="#ppt_y"/>
                                          </p:val>
                                        </p:tav>
                                      </p:tavLst>
                                    </p:anim>
                                  </p:childTnLst>
                                </p:cTn>
                              </p:par>
                              <p:par>
                                <p:cTn id="15" presetID="2" presetClass="entr" presetSubtype="3" fill="hold" grpId="0" nodeType="withEffect">
                                  <p:stCondLst>
                                    <p:cond delay="0"/>
                                  </p:stCondLst>
                                  <p:childTnLst>
                                    <p:set>
                                      <p:cBhvr>
                                        <p:cTn id="16" dur="1" fill="hold">
                                          <p:stCondLst>
                                            <p:cond delay="0"/>
                                          </p:stCondLst>
                                        </p:cTn>
                                        <p:tgtEl>
                                          <p:spTgt spid="4">
                                            <p:graphicEl>
                                              <a:dgm id="{0BE8A0E5-F359-42D2-9DB8-FF9DF14D4C14}"/>
                                            </p:graphicEl>
                                          </p:spTgt>
                                        </p:tgtEl>
                                        <p:attrNameLst>
                                          <p:attrName>style.visibility</p:attrName>
                                        </p:attrNameLst>
                                      </p:cBhvr>
                                      <p:to>
                                        <p:strVal val="visible"/>
                                      </p:to>
                                    </p:set>
                                    <p:anim calcmode="lin" valueType="num">
                                      <p:cBhvr additive="base">
                                        <p:cTn id="17" dur="500" fill="hold"/>
                                        <p:tgtEl>
                                          <p:spTgt spid="4">
                                            <p:graphicEl>
                                              <a:dgm id="{0BE8A0E5-F359-42D2-9DB8-FF9DF14D4C14}"/>
                                            </p:graphicEl>
                                          </p:spTgt>
                                        </p:tgtEl>
                                        <p:attrNameLst>
                                          <p:attrName>ppt_x</p:attrName>
                                        </p:attrNameLst>
                                      </p:cBhvr>
                                      <p:tavLst>
                                        <p:tav tm="0">
                                          <p:val>
                                            <p:strVal val="1+#ppt_w/2"/>
                                          </p:val>
                                        </p:tav>
                                        <p:tav tm="100000">
                                          <p:val>
                                            <p:strVal val="#ppt_x"/>
                                          </p:val>
                                        </p:tav>
                                      </p:tavLst>
                                    </p:anim>
                                    <p:anim calcmode="lin" valueType="num">
                                      <p:cBhvr additive="base">
                                        <p:cTn id="18" dur="500" fill="hold"/>
                                        <p:tgtEl>
                                          <p:spTgt spid="4">
                                            <p:graphicEl>
                                              <a:dgm id="{0BE8A0E5-F359-42D2-9DB8-FF9DF14D4C14}"/>
                                            </p:graphicEl>
                                          </p:spTgt>
                                        </p:tgtEl>
                                        <p:attrNameLst>
                                          <p:attrName>ppt_y</p:attrName>
                                        </p:attrNameLst>
                                      </p:cBhvr>
                                      <p:tavLst>
                                        <p:tav tm="0">
                                          <p:val>
                                            <p:strVal val="0-#ppt_h/2"/>
                                          </p:val>
                                        </p:tav>
                                        <p:tav tm="100000">
                                          <p:val>
                                            <p:strVal val="#ppt_y"/>
                                          </p:val>
                                        </p:tav>
                                      </p:tavLst>
                                    </p:anim>
                                  </p:childTnLst>
                                </p:cTn>
                              </p:par>
                            </p:childTnLst>
                          </p:cTn>
                        </p:par>
                      </p:childTnLst>
                    </p:cTn>
                  </p:par>
                  <p:par>
                    <p:cTn id="19" fill="hold">
                      <p:stCondLst>
                        <p:cond delay="indefinite"/>
                      </p:stCondLst>
                      <p:childTnLst>
                        <p:par>
                          <p:cTn id="20" fill="hold">
                            <p:stCondLst>
                              <p:cond delay="0"/>
                            </p:stCondLst>
                            <p:childTnLst>
                              <p:par>
                                <p:cTn id="21" presetID="2" presetClass="entr" presetSubtype="3" fill="hold" grpId="0" nodeType="clickEffect">
                                  <p:stCondLst>
                                    <p:cond delay="0"/>
                                  </p:stCondLst>
                                  <p:childTnLst>
                                    <p:set>
                                      <p:cBhvr>
                                        <p:cTn id="22" dur="1" fill="hold">
                                          <p:stCondLst>
                                            <p:cond delay="0"/>
                                          </p:stCondLst>
                                        </p:cTn>
                                        <p:tgtEl>
                                          <p:spTgt spid="4">
                                            <p:graphicEl>
                                              <a:dgm id="{05262FF5-7320-4898-AD48-6642F61C8D12}"/>
                                            </p:graphicEl>
                                          </p:spTgt>
                                        </p:tgtEl>
                                        <p:attrNameLst>
                                          <p:attrName>style.visibility</p:attrName>
                                        </p:attrNameLst>
                                      </p:cBhvr>
                                      <p:to>
                                        <p:strVal val="visible"/>
                                      </p:to>
                                    </p:set>
                                    <p:anim calcmode="lin" valueType="num">
                                      <p:cBhvr additive="base">
                                        <p:cTn id="23" dur="500" fill="hold"/>
                                        <p:tgtEl>
                                          <p:spTgt spid="4">
                                            <p:graphicEl>
                                              <a:dgm id="{05262FF5-7320-4898-AD48-6642F61C8D12}"/>
                                            </p:graphicEl>
                                          </p:spTgt>
                                        </p:tgtEl>
                                        <p:attrNameLst>
                                          <p:attrName>ppt_x</p:attrName>
                                        </p:attrNameLst>
                                      </p:cBhvr>
                                      <p:tavLst>
                                        <p:tav tm="0">
                                          <p:val>
                                            <p:strVal val="1+#ppt_w/2"/>
                                          </p:val>
                                        </p:tav>
                                        <p:tav tm="100000">
                                          <p:val>
                                            <p:strVal val="#ppt_x"/>
                                          </p:val>
                                        </p:tav>
                                      </p:tavLst>
                                    </p:anim>
                                    <p:anim calcmode="lin" valueType="num">
                                      <p:cBhvr additive="base">
                                        <p:cTn id="24" dur="500" fill="hold"/>
                                        <p:tgtEl>
                                          <p:spTgt spid="4">
                                            <p:graphicEl>
                                              <a:dgm id="{05262FF5-7320-4898-AD48-6642F61C8D12}"/>
                                            </p:graphicEl>
                                          </p:spTgt>
                                        </p:tgtEl>
                                        <p:attrNameLst>
                                          <p:attrName>ppt_y</p:attrName>
                                        </p:attrNameLst>
                                      </p:cBhvr>
                                      <p:tavLst>
                                        <p:tav tm="0">
                                          <p:val>
                                            <p:strVal val="0-#ppt_h/2"/>
                                          </p:val>
                                        </p:tav>
                                        <p:tav tm="100000">
                                          <p:val>
                                            <p:strVal val="#ppt_y"/>
                                          </p:val>
                                        </p:tav>
                                      </p:tavLst>
                                    </p:anim>
                                  </p:childTnLst>
                                </p:cTn>
                              </p:par>
                              <p:par>
                                <p:cTn id="25" presetID="2" presetClass="entr" presetSubtype="3" fill="hold" grpId="0" nodeType="withEffect">
                                  <p:stCondLst>
                                    <p:cond delay="0"/>
                                  </p:stCondLst>
                                  <p:childTnLst>
                                    <p:set>
                                      <p:cBhvr>
                                        <p:cTn id="26" dur="1" fill="hold">
                                          <p:stCondLst>
                                            <p:cond delay="0"/>
                                          </p:stCondLst>
                                        </p:cTn>
                                        <p:tgtEl>
                                          <p:spTgt spid="4">
                                            <p:graphicEl>
                                              <a:dgm id="{EB4BC384-FADB-4EAC-AD9F-A58A42945346}"/>
                                            </p:graphicEl>
                                          </p:spTgt>
                                        </p:tgtEl>
                                        <p:attrNameLst>
                                          <p:attrName>style.visibility</p:attrName>
                                        </p:attrNameLst>
                                      </p:cBhvr>
                                      <p:to>
                                        <p:strVal val="visible"/>
                                      </p:to>
                                    </p:set>
                                    <p:anim calcmode="lin" valueType="num">
                                      <p:cBhvr additive="base">
                                        <p:cTn id="27" dur="500" fill="hold"/>
                                        <p:tgtEl>
                                          <p:spTgt spid="4">
                                            <p:graphicEl>
                                              <a:dgm id="{EB4BC384-FADB-4EAC-AD9F-A58A42945346}"/>
                                            </p:graphicEl>
                                          </p:spTgt>
                                        </p:tgtEl>
                                        <p:attrNameLst>
                                          <p:attrName>ppt_x</p:attrName>
                                        </p:attrNameLst>
                                      </p:cBhvr>
                                      <p:tavLst>
                                        <p:tav tm="0">
                                          <p:val>
                                            <p:strVal val="1+#ppt_w/2"/>
                                          </p:val>
                                        </p:tav>
                                        <p:tav tm="100000">
                                          <p:val>
                                            <p:strVal val="#ppt_x"/>
                                          </p:val>
                                        </p:tav>
                                      </p:tavLst>
                                    </p:anim>
                                    <p:anim calcmode="lin" valueType="num">
                                      <p:cBhvr additive="base">
                                        <p:cTn id="28" dur="500" fill="hold"/>
                                        <p:tgtEl>
                                          <p:spTgt spid="4">
                                            <p:graphicEl>
                                              <a:dgm id="{EB4BC384-FADB-4EAC-AD9F-A58A42945346}"/>
                                            </p:graphicEl>
                                          </p:spTgt>
                                        </p:tgtEl>
                                        <p:attrNameLst>
                                          <p:attrName>ppt_y</p:attrName>
                                        </p:attrNameLst>
                                      </p:cBhvr>
                                      <p:tavLst>
                                        <p:tav tm="0">
                                          <p:val>
                                            <p:strVal val="0-#ppt_h/2"/>
                                          </p:val>
                                        </p:tav>
                                        <p:tav tm="100000">
                                          <p:val>
                                            <p:strVal val="#ppt_y"/>
                                          </p:val>
                                        </p:tav>
                                      </p:tavLst>
                                    </p:anim>
                                  </p:childTnLst>
                                </p:cTn>
                              </p:par>
                            </p:childTnLst>
                          </p:cTn>
                        </p:par>
                      </p:childTnLst>
                    </p:cTn>
                  </p:par>
                  <p:par>
                    <p:cTn id="29" fill="hold">
                      <p:stCondLst>
                        <p:cond delay="indefinite"/>
                      </p:stCondLst>
                      <p:childTnLst>
                        <p:par>
                          <p:cTn id="30" fill="hold">
                            <p:stCondLst>
                              <p:cond delay="0"/>
                            </p:stCondLst>
                            <p:childTnLst>
                              <p:par>
                                <p:cTn id="31" presetID="2" presetClass="entr" presetSubtype="3" fill="hold" grpId="0" nodeType="clickEffect">
                                  <p:stCondLst>
                                    <p:cond delay="0"/>
                                  </p:stCondLst>
                                  <p:childTnLst>
                                    <p:set>
                                      <p:cBhvr>
                                        <p:cTn id="32" dur="1" fill="hold">
                                          <p:stCondLst>
                                            <p:cond delay="0"/>
                                          </p:stCondLst>
                                        </p:cTn>
                                        <p:tgtEl>
                                          <p:spTgt spid="4">
                                            <p:graphicEl>
                                              <a:dgm id="{629A0622-8BC2-4B28-9376-D8D69646E7BA}"/>
                                            </p:graphicEl>
                                          </p:spTgt>
                                        </p:tgtEl>
                                        <p:attrNameLst>
                                          <p:attrName>style.visibility</p:attrName>
                                        </p:attrNameLst>
                                      </p:cBhvr>
                                      <p:to>
                                        <p:strVal val="visible"/>
                                      </p:to>
                                    </p:set>
                                    <p:anim calcmode="lin" valueType="num">
                                      <p:cBhvr additive="base">
                                        <p:cTn id="33" dur="500" fill="hold"/>
                                        <p:tgtEl>
                                          <p:spTgt spid="4">
                                            <p:graphicEl>
                                              <a:dgm id="{629A0622-8BC2-4B28-9376-D8D69646E7BA}"/>
                                            </p:graphicEl>
                                          </p:spTgt>
                                        </p:tgtEl>
                                        <p:attrNameLst>
                                          <p:attrName>ppt_x</p:attrName>
                                        </p:attrNameLst>
                                      </p:cBhvr>
                                      <p:tavLst>
                                        <p:tav tm="0">
                                          <p:val>
                                            <p:strVal val="1+#ppt_w/2"/>
                                          </p:val>
                                        </p:tav>
                                        <p:tav tm="100000">
                                          <p:val>
                                            <p:strVal val="#ppt_x"/>
                                          </p:val>
                                        </p:tav>
                                      </p:tavLst>
                                    </p:anim>
                                    <p:anim calcmode="lin" valueType="num">
                                      <p:cBhvr additive="base">
                                        <p:cTn id="34" dur="500" fill="hold"/>
                                        <p:tgtEl>
                                          <p:spTgt spid="4">
                                            <p:graphicEl>
                                              <a:dgm id="{629A0622-8BC2-4B28-9376-D8D69646E7BA}"/>
                                            </p:graphicEl>
                                          </p:spTgt>
                                        </p:tgtEl>
                                        <p:attrNameLst>
                                          <p:attrName>ppt_y</p:attrName>
                                        </p:attrNameLst>
                                      </p:cBhvr>
                                      <p:tavLst>
                                        <p:tav tm="0">
                                          <p:val>
                                            <p:strVal val="0-#ppt_h/2"/>
                                          </p:val>
                                        </p:tav>
                                        <p:tav tm="100000">
                                          <p:val>
                                            <p:strVal val="#ppt_y"/>
                                          </p:val>
                                        </p:tav>
                                      </p:tavLst>
                                    </p:anim>
                                  </p:childTnLst>
                                </p:cTn>
                              </p:par>
                              <p:par>
                                <p:cTn id="35" presetID="2" presetClass="entr" presetSubtype="3" fill="hold" grpId="0" nodeType="withEffect">
                                  <p:stCondLst>
                                    <p:cond delay="0"/>
                                  </p:stCondLst>
                                  <p:childTnLst>
                                    <p:set>
                                      <p:cBhvr>
                                        <p:cTn id="36" dur="1" fill="hold">
                                          <p:stCondLst>
                                            <p:cond delay="0"/>
                                          </p:stCondLst>
                                        </p:cTn>
                                        <p:tgtEl>
                                          <p:spTgt spid="4">
                                            <p:graphicEl>
                                              <a:dgm id="{C78151DE-6027-47E9-9114-4AF4884B3EF4}"/>
                                            </p:graphicEl>
                                          </p:spTgt>
                                        </p:tgtEl>
                                        <p:attrNameLst>
                                          <p:attrName>style.visibility</p:attrName>
                                        </p:attrNameLst>
                                      </p:cBhvr>
                                      <p:to>
                                        <p:strVal val="visible"/>
                                      </p:to>
                                    </p:set>
                                    <p:anim calcmode="lin" valueType="num">
                                      <p:cBhvr additive="base">
                                        <p:cTn id="37" dur="500" fill="hold"/>
                                        <p:tgtEl>
                                          <p:spTgt spid="4">
                                            <p:graphicEl>
                                              <a:dgm id="{C78151DE-6027-47E9-9114-4AF4884B3EF4}"/>
                                            </p:graphicEl>
                                          </p:spTgt>
                                        </p:tgtEl>
                                        <p:attrNameLst>
                                          <p:attrName>ppt_x</p:attrName>
                                        </p:attrNameLst>
                                      </p:cBhvr>
                                      <p:tavLst>
                                        <p:tav tm="0">
                                          <p:val>
                                            <p:strVal val="1+#ppt_w/2"/>
                                          </p:val>
                                        </p:tav>
                                        <p:tav tm="100000">
                                          <p:val>
                                            <p:strVal val="#ppt_x"/>
                                          </p:val>
                                        </p:tav>
                                      </p:tavLst>
                                    </p:anim>
                                    <p:anim calcmode="lin" valueType="num">
                                      <p:cBhvr additive="base">
                                        <p:cTn id="38" dur="500" fill="hold"/>
                                        <p:tgtEl>
                                          <p:spTgt spid="4">
                                            <p:graphicEl>
                                              <a:dgm id="{C78151DE-6027-47E9-9114-4AF4884B3EF4}"/>
                                            </p:graphicEl>
                                          </p:spTgt>
                                        </p:tgtEl>
                                        <p:attrNameLst>
                                          <p:attrName>ppt_y</p:attrName>
                                        </p:attrNameLst>
                                      </p:cBhvr>
                                      <p:tavLst>
                                        <p:tav tm="0">
                                          <p:val>
                                            <p:strVal val="0-#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Graphic spid="4" grpId="0">
        <p:bldSub>
          <a:bldDgm bld="one"/>
        </p:bldSub>
      </p:bldGraphic>
    </p:bldLst>
  </p:timing>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9458" name="Picture 2" descr="‫مشروع قانون المالية 2025 الجزائر: الأولويات، التحديات والإصلاحات الاقتصادية‬‎">
            <a:extLst>
              <a:ext uri="{FF2B5EF4-FFF2-40B4-BE49-F238E27FC236}">
                <a16:creationId xmlns:a16="http://schemas.microsoft.com/office/drawing/2014/main" id="{4EC4534D-7452-31D1-7CFD-79A69118909E}"/>
              </a:ext>
            </a:extLst>
          </p:cNvPr>
          <p:cNvPicPr>
            <a:picLocks noChangeAspect="1" noChangeArrowheads="1"/>
          </p:cNvPicPr>
          <p:nvPr/>
        </p:nvPicPr>
        <p:blipFill>
          <a:blip r:embed="rId2">
            <a:alphaModFix amt="35000"/>
            <a:extLst>
              <a:ext uri="{28A0092B-C50C-407E-A947-70E740481C1C}">
                <a14:useLocalDpi xmlns:a14="http://schemas.microsoft.com/office/drawing/2010/main" val="0"/>
              </a:ext>
            </a:extLst>
          </a:blip>
          <a:srcRect/>
          <a:stretch>
            <a:fillRect/>
          </a:stretch>
        </p:blipFill>
        <p:spPr bwMode="auto">
          <a:xfrm>
            <a:off x="0" y="0"/>
            <a:ext cx="12192000" cy="6858000"/>
          </a:xfrm>
          <a:prstGeom prst="rect">
            <a:avLst/>
          </a:prstGeom>
          <a:noFill/>
          <a:extLst>
            <a:ext uri="{909E8E84-426E-40DD-AFC4-6F175D3DCCD1}">
              <a14:hiddenFill xmlns:a14="http://schemas.microsoft.com/office/drawing/2010/main">
                <a:solidFill>
                  <a:srgbClr val="FFFFFF"/>
                </a:solidFill>
              </a14:hiddenFill>
            </a:ext>
          </a:extLst>
        </p:spPr>
      </p:pic>
      <p:sp>
        <p:nvSpPr>
          <p:cNvPr id="2" name="عنوان 1">
            <a:extLst>
              <a:ext uri="{FF2B5EF4-FFF2-40B4-BE49-F238E27FC236}">
                <a16:creationId xmlns:a16="http://schemas.microsoft.com/office/drawing/2014/main" id="{EFA113B9-7799-4327-B8BC-F16A498EECCA}"/>
              </a:ext>
            </a:extLst>
          </p:cNvPr>
          <p:cNvSpPr>
            <a:spLocks noGrp="1"/>
          </p:cNvSpPr>
          <p:nvPr>
            <p:ph type="title"/>
          </p:nvPr>
        </p:nvSpPr>
        <p:spPr>
          <a:xfrm>
            <a:off x="838200" y="2971800"/>
            <a:ext cx="10515600" cy="1996123"/>
          </a:xfrm>
          <a:noFill/>
          <a:ln>
            <a:noFill/>
          </a:ln>
        </p:spPr>
        <p:style>
          <a:lnRef idx="1">
            <a:schemeClr val="accent2"/>
          </a:lnRef>
          <a:fillRef idx="2">
            <a:schemeClr val="accent2"/>
          </a:fillRef>
          <a:effectRef idx="1">
            <a:schemeClr val="accent2"/>
          </a:effectRef>
          <a:fontRef idx="minor">
            <a:schemeClr val="dk1"/>
          </a:fontRef>
        </p:style>
        <p:txBody>
          <a:bodyPr vert="horz" lIns="91440" tIns="45720" rIns="91440" bIns="45720" rtlCol="1" anchor="ctr">
            <a:noAutofit/>
            <a:scene3d>
              <a:camera prst="orthographicFront"/>
              <a:lightRig rig="brightRoom" dir="t"/>
            </a:scene3d>
            <a:sp3d contourW="6350" prstMaterial="plastic">
              <a:bevelT w="20320" h="20320" prst="angle"/>
              <a:contourClr>
                <a:schemeClr val="accent1">
                  <a:tint val="100000"/>
                  <a:shade val="100000"/>
                  <a:hueMod val="100000"/>
                  <a:satMod val="100000"/>
                </a:schemeClr>
              </a:contourClr>
            </a:sp3d>
          </a:bodyPr>
          <a:lstStyle/>
          <a:p>
            <a:pPr algn="ctr" rtl="0"/>
            <a:r>
              <a:rPr lang="ar-DZ" sz="10300" b="1" dirty="0">
                <a:solidFill>
                  <a:schemeClr val="dk1"/>
                </a:solidFill>
                <a:effectLst>
                  <a:glow rad="63500">
                    <a:schemeClr val="accent2">
                      <a:satMod val="175000"/>
                      <a:alpha val="40000"/>
                    </a:schemeClr>
                  </a:glow>
                  <a:reflection blurRad="6350" stA="55000" endA="300" endPos="45500" dir="5400000" sy="-100000" algn="bl"/>
                </a:effectLst>
                <a:latin typeface="Aldhabi" panose="01000000000000000000" pitchFamily="2" charset="-78"/>
                <a:ea typeface="+mn-ea"/>
                <a:cs typeface="Aldhabi" panose="01000000000000000000" pitchFamily="2" charset="-78"/>
              </a:rPr>
              <a:t>شكرا على حسن الاصغاء والمتابعة</a:t>
            </a:r>
          </a:p>
        </p:txBody>
      </p:sp>
    </p:spTree>
    <p:extLst>
      <p:ext uri="{BB962C8B-B14F-4D97-AF65-F5344CB8AC3E}">
        <p14:creationId xmlns:p14="http://schemas.microsoft.com/office/powerpoint/2010/main" val="1564885636"/>
      </p:ext>
    </p:extLst>
  </p:cSld>
  <p:clrMapOvr>
    <a:masterClrMapping/>
  </p:clrMapOvr>
  <mc:AlternateContent xmlns:mc="http://schemas.openxmlformats.org/markup-compatibility/2006">
    <mc:Choice xmlns:p14="http://schemas.microsoft.com/office/powerpoint/2010/main" Requires="p14">
      <p:transition spd="slow" p14:dur="1500">
        <p14:ripple dir="ru"/>
      </p:transition>
    </mc:Choice>
    <mc:Fallback>
      <p:transition spd="slow">
        <p:fade/>
      </p:transition>
    </mc:Fallback>
  </mc:AlternateContent>
</p:sld>
</file>

<file path=ppt/theme/theme1.xml><?xml version="1.0" encoding="utf-8"?>
<a:theme xmlns:a="http://schemas.openxmlformats.org/drawingml/2006/main" name="نسق Offic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emplate/>
  <TotalTime>147</TotalTime>
  <Words>1748</Words>
  <Application>Microsoft Office PowerPoint</Application>
  <PresentationFormat>شاشة عريضة</PresentationFormat>
  <Paragraphs>100</Paragraphs>
  <Slides>25</Slides>
  <Notes>0</Notes>
  <HiddenSlides>0</HiddenSlides>
  <MMClips>0</MMClips>
  <ScaleCrop>false</ScaleCrop>
  <HeadingPairs>
    <vt:vector size="6" baseType="variant">
      <vt:variant>
        <vt:lpstr>الخطوط المستخدمة</vt:lpstr>
      </vt:variant>
      <vt:variant>
        <vt:i4>7</vt:i4>
      </vt:variant>
      <vt:variant>
        <vt:lpstr>نسق</vt:lpstr>
      </vt:variant>
      <vt:variant>
        <vt:i4>1</vt:i4>
      </vt:variant>
      <vt:variant>
        <vt:lpstr>عناوين الشرائح</vt:lpstr>
      </vt:variant>
      <vt:variant>
        <vt:i4>25</vt:i4>
      </vt:variant>
    </vt:vector>
  </HeadingPairs>
  <TitlesOfParts>
    <vt:vector size="33" baseType="lpstr">
      <vt:lpstr>Aldhabi</vt:lpstr>
      <vt:lpstr>Arabic Typesetting</vt:lpstr>
      <vt:lpstr>Arial</vt:lpstr>
      <vt:lpstr>Calibri</vt:lpstr>
      <vt:lpstr>Calibri Light</vt:lpstr>
      <vt:lpstr>Open Sans</vt:lpstr>
      <vt:lpstr>Traditional Arabic</vt:lpstr>
      <vt:lpstr>نسق Office</vt:lpstr>
      <vt:lpstr>عرض تقديمي في PowerPoint</vt:lpstr>
      <vt:lpstr>عرض تقديمي في PowerPoint</vt:lpstr>
      <vt:lpstr>مقدمة</vt:lpstr>
      <vt:lpstr>الاشكاليات</vt:lpstr>
      <vt:lpstr>أهمية الدراسة</vt:lpstr>
      <vt:lpstr>منهج الدراسة</vt:lpstr>
      <vt:lpstr>الإطار النظري والمفاهيمي لحوكمة المالية العمومية</vt:lpstr>
      <vt:lpstr>مفهوم حوكمة المالية العمومية </vt:lpstr>
      <vt:lpstr>عرض تقديمي في PowerPoint</vt:lpstr>
      <vt:lpstr>مؤشرات قياس حوكمة المالية العمومية</vt:lpstr>
      <vt:lpstr>آليات الحوكمة المالية العمومية في الجزائر وفق ما جاء به القانوي العضوي 18/15</vt:lpstr>
      <vt:lpstr>عرض تقديمي في PowerPoint</vt:lpstr>
      <vt:lpstr>عرض تقديمي في PowerPoint</vt:lpstr>
      <vt:lpstr>الاعتماد نظام ميزانية البرامج والأداء</vt:lpstr>
      <vt:lpstr>إعادة هيكلة تسيير الاعتمادات المالية وفق مقاربة البرامج والأهداف</vt:lpstr>
      <vt:lpstr>تسيير المالية العمومية وفق تأطير ميزانياتي متوسط المدى</vt:lpstr>
      <vt:lpstr>مؤشرات حوكمة المالية العمومية في الجزائر </vt:lpstr>
      <vt:lpstr>المؤشرات الرئيسية للمالية العمومية</vt:lpstr>
      <vt:lpstr>مؤشر الشفافية المالية  </vt:lpstr>
      <vt:lpstr>مؤشر توفر وثائق الموازنة للجمهور</vt:lpstr>
      <vt:lpstr>مؤشر الرقابة على الموازنة العامة </vt:lpstr>
      <vt:lpstr>مؤشر سيادة القانون في الجزائر</vt:lpstr>
      <vt:lpstr>الخاتمة </vt:lpstr>
      <vt:lpstr>نتائج الدراسة </vt:lpstr>
      <vt:lpstr>شكرا على حسن الاصغاء والمتابعة</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
  <dc:creator>Hamid aboulkacem</dc:creator>
  <cp:lastModifiedBy>Hamid aboulkacem</cp:lastModifiedBy>
  <cp:revision>2</cp:revision>
  <dcterms:created xsi:type="dcterms:W3CDTF">2024-12-02T18:04:27Z</dcterms:created>
  <dcterms:modified xsi:type="dcterms:W3CDTF">2024-12-02T20:44:33Z</dcterms:modified>
</cp:coreProperties>
</file>