
<file path=[Content_Types].xml><?xml version="1.0" encoding="utf-8"?>
<Types xmlns="http://schemas.openxmlformats.org/package/2006/content-types">
  <Default Extension="png" ContentType="image/png"/>
  <Default Extension="webp" ContentType="image/webp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6" r:id="rId2"/>
  </p:sldIdLst>
  <p:sldSz cx="30240288" cy="424799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B7F7"/>
    <a:srgbClr val="76E3FF"/>
    <a:srgbClr val="B5C7E7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35" autoAdjust="0"/>
    <p:restoredTop sz="94660"/>
  </p:normalViewPr>
  <p:slideViewPr>
    <p:cSldViewPr snapToGrid="0">
      <p:cViewPr varScale="1">
        <p:scale>
          <a:sx n="10" d="100"/>
          <a:sy n="10" d="100"/>
        </p:scale>
        <p:origin x="1666" y="-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9EF270-5D11-4BE2-A1B3-A13BC422312F}" type="datetimeFigureOut">
              <a:rPr lang="fr-FR" smtClean="0"/>
              <a:t>03/12/2024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30450" y="1143000"/>
            <a:ext cx="2197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393D51-DF1F-47D9-BBA5-075BBE1666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5734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490539" rtl="0" eaLnBrk="1" latinLnBrk="0" hangingPunct="1">
      <a:defRPr sz="4581" kern="1200">
        <a:solidFill>
          <a:schemeClr val="tx1"/>
        </a:solidFill>
        <a:latin typeface="+mn-lt"/>
        <a:ea typeface="+mn-ea"/>
        <a:cs typeface="+mn-cs"/>
      </a:defRPr>
    </a:lvl1pPr>
    <a:lvl2pPr marL="1745270" algn="l" defTabSz="3490539" rtl="0" eaLnBrk="1" latinLnBrk="0" hangingPunct="1">
      <a:defRPr sz="4581" kern="1200">
        <a:solidFill>
          <a:schemeClr val="tx1"/>
        </a:solidFill>
        <a:latin typeface="+mn-lt"/>
        <a:ea typeface="+mn-ea"/>
        <a:cs typeface="+mn-cs"/>
      </a:defRPr>
    </a:lvl2pPr>
    <a:lvl3pPr marL="3490539" algn="l" defTabSz="3490539" rtl="0" eaLnBrk="1" latinLnBrk="0" hangingPunct="1">
      <a:defRPr sz="4581" kern="1200">
        <a:solidFill>
          <a:schemeClr val="tx1"/>
        </a:solidFill>
        <a:latin typeface="+mn-lt"/>
        <a:ea typeface="+mn-ea"/>
        <a:cs typeface="+mn-cs"/>
      </a:defRPr>
    </a:lvl3pPr>
    <a:lvl4pPr marL="5235809" algn="l" defTabSz="3490539" rtl="0" eaLnBrk="1" latinLnBrk="0" hangingPunct="1">
      <a:defRPr sz="4581" kern="1200">
        <a:solidFill>
          <a:schemeClr val="tx1"/>
        </a:solidFill>
        <a:latin typeface="+mn-lt"/>
        <a:ea typeface="+mn-ea"/>
        <a:cs typeface="+mn-cs"/>
      </a:defRPr>
    </a:lvl4pPr>
    <a:lvl5pPr marL="6981078" algn="l" defTabSz="3490539" rtl="0" eaLnBrk="1" latinLnBrk="0" hangingPunct="1">
      <a:defRPr sz="4581" kern="1200">
        <a:solidFill>
          <a:schemeClr val="tx1"/>
        </a:solidFill>
        <a:latin typeface="+mn-lt"/>
        <a:ea typeface="+mn-ea"/>
        <a:cs typeface="+mn-cs"/>
      </a:defRPr>
    </a:lvl5pPr>
    <a:lvl6pPr marL="8726348" algn="l" defTabSz="3490539" rtl="0" eaLnBrk="1" latinLnBrk="0" hangingPunct="1">
      <a:defRPr sz="4581" kern="1200">
        <a:solidFill>
          <a:schemeClr val="tx1"/>
        </a:solidFill>
        <a:latin typeface="+mn-lt"/>
        <a:ea typeface="+mn-ea"/>
        <a:cs typeface="+mn-cs"/>
      </a:defRPr>
    </a:lvl6pPr>
    <a:lvl7pPr marL="10471617" algn="l" defTabSz="3490539" rtl="0" eaLnBrk="1" latinLnBrk="0" hangingPunct="1">
      <a:defRPr sz="4581" kern="1200">
        <a:solidFill>
          <a:schemeClr val="tx1"/>
        </a:solidFill>
        <a:latin typeface="+mn-lt"/>
        <a:ea typeface="+mn-ea"/>
        <a:cs typeface="+mn-cs"/>
      </a:defRPr>
    </a:lvl7pPr>
    <a:lvl8pPr marL="12216887" algn="l" defTabSz="3490539" rtl="0" eaLnBrk="1" latinLnBrk="0" hangingPunct="1">
      <a:defRPr sz="4581" kern="1200">
        <a:solidFill>
          <a:schemeClr val="tx1"/>
        </a:solidFill>
        <a:latin typeface="+mn-lt"/>
        <a:ea typeface="+mn-ea"/>
        <a:cs typeface="+mn-cs"/>
      </a:defRPr>
    </a:lvl8pPr>
    <a:lvl9pPr marL="13962156" algn="l" defTabSz="3490539" rtl="0" eaLnBrk="1" latinLnBrk="0" hangingPunct="1">
      <a:defRPr sz="458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393D51-DF1F-47D9-BBA5-075BBE1666FC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31617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8022" y="6952156"/>
            <a:ext cx="25704245" cy="14789303"/>
          </a:xfrm>
        </p:spPr>
        <p:txBody>
          <a:bodyPr anchor="b"/>
          <a:lstStyle>
            <a:lvl1pPr algn="ctr">
              <a:defRPr sz="19843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0036" y="22311791"/>
            <a:ext cx="22680216" cy="10256143"/>
          </a:xfrm>
        </p:spPr>
        <p:txBody>
          <a:bodyPr/>
          <a:lstStyle>
            <a:lvl1pPr marL="0" indent="0" algn="ctr">
              <a:buNone/>
              <a:defRPr sz="7937"/>
            </a:lvl1pPr>
            <a:lvl2pPr marL="1512006" indent="0" algn="ctr">
              <a:buNone/>
              <a:defRPr sz="6614"/>
            </a:lvl2pPr>
            <a:lvl3pPr marL="3024012" indent="0" algn="ctr">
              <a:buNone/>
              <a:defRPr sz="5953"/>
            </a:lvl3pPr>
            <a:lvl4pPr marL="4536018" indent="0" algn="ctr">
              <a:buNone/>
              <a:defRPr sz="5291"/>
            </a:lvl4pPr>
            <a:lvl5pPr marL="6048024" indent="0" algn="ctr">
              <a:buNone/>
              <a:defRPr sz="5291"/>
            </a:lvl5pPr>
            <a:lvl6pPr marL="7560031" indent="0" algn="ctr">
              <a:buNone/>
              <a:defRPr sz="5291"/>
            </a:lvl6pPr>
            <a:lvl7pPr marL="9072037" indent="0" algn="ctr">
              <a:buNone/>
              <a:defRPr sz="5291"/>
            </a:lvl7pPr>
            <a:lvl8pPr marL="10584043" indent="0" algn="ctr">
              <a:buNone/>
              <a:defRPr sz="5291"/>
            </a:lvl8pPr>
            <a:lvl9pPr marL="12096049" indent="0" algn="ctr">
              <a:buNone/>
              <a:defRPr sz="5291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2C0EF-8A63-4289-AD30-6B9E8C67B6C7}" type="datetimeFigureOut">
              <a:rPr lang="fr-FR" smtClean="0"/>
              <a:t>03/12/2024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6213-7E04-4758-8CFA-01B950629B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4082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2C0EF-8A63-4289-AD30-6B9E8C67B6C7}" type="datetimeFigureOut">
              <a:rPr lang="fr-FR" smtClean="0"/>
              <a:t>03/12/2024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6213-7E04-4758-8CFA-01B950629B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0130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40708" y="2261662"/>
            <a:ext cx="6520562" cy="35999763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79021" y="2261662"/>
            <a:ext cx="19183683" cy="35999763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2C0EF-8A63-4289-AD30-6B9E8C67B6C7}" type="datetimeFigureOut">
              <a:rPr lang="fr-FR" smtClean="0"/>
              <a:t>03/12/2024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6213-7E04-4758-8CFA-01B950629B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7400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2C0EF-8A63-4289-AD30-6B9E8C67B6C7}" type="datetimeFigureOut">
              <a:rPr lang="fr-FR" smtClean="0"/>
              <a:t>03/12/2024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6213-7E04-4758-8CFA-01B950629B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4690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272" y="10590491"/>
            <a:ext cx="26082248" cy="17670461"/>
          </a:xfrm>
        </p:spPr>
        <p:txBody>
          <a:bodyPr anchor="b"/>
          <a:lstStyle>
            <a:lvl1pPr>
              <a:defRPr sz="19843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3272" y="28428121"/>
            <a:ext cx="26082248" cy="9292478"/>
          </a:xfrm>
        </p:spPr>
        <p:txBody>
          <a:bodyPr/>
          <a:lstStyle>
            <a:lvl1pPr marL="0" indent="0">
              <a:buNone/>
              <a:defRPr sz="7937">
                <a:solidFill>
                  <a:schemeClr val="tx1"/>
                </a:solidFill>
              </a:defRPr>
            </a:lvl1pPr>
            <a:lvl2pPr marL="1512006" indent="0">
              <a:buNone/>
              <a:defRPr sz="6614">
                <a:solidFill>
                  <a:schemeClr val="tx1">
                    <a:tint val="75000"/>
                  </a:schemeClr>
                </a:solidFill>
              </a:defRPr>
            </a:lvl2pPr>
            <a:lvl3pPr marL="3024012" indent="0">
              <a:buNone/>
              <a:defRPr sz="5953">
                <a:solidFill>
                  <a:schemeClr val="tx1">
                    <a:tint val="75000"/>
                  </a:schemeClr>
                </a:solidFill>
              </a:defRPr>
            </a:lvl3pPr>
            <a:lvl4pPr marL="4536018" indent="0">
              <a:buNone/>
              <a:defRPr sz="5291">
                <a:solidFill>
                  <a:schemeClr val="tx1">
                    <a:tint val="75000"/>
                  </a:schemeClr>
                </a:solidFill>
              </a:defRPr>
            </a:lvl4pPr>
            <a:lvl5pPr marL="6048024" indent="0">
              <a:buNone/>
              <a:defRPr sz="5291">
                <a:solidFill>
                  <a:schemeClr val="tx1">
                    <a:tint val="75000"/>
                  </a:schemeClr>
                </a:solidFill>
              </a:defRPr>
            </a:lvl5pPr>
            <a:lvl6pPr marL="7560031" indent="0">
              <a:buNone/>
              <a:defRPr sz="5291">
                <a:solidFill>
                  <a:schemeClr val="tx1">
                    <a:tint val="75000"/>
                  </a:schemeClr>
                </a:solidFill>
              </a:defRPr>
            </a:lvl6pPr>
            <a:lvl7pPr marL="9072037" indent="0">
              <a:buNone/>
              <a:defRPr sz="5291">
                <a:solidFill>
                  <a:schemeClr val="tx1">
                    <a:tint val="75000"/>
                  </a:schemeClr>
                </a:solidFill>
              </a:defRPr>
            </a:lvl7pPr>
            <a:lvl8pPr marL="10584043" indent="0">
              <a:buNone/>
              <a:defRPr sz="5291">
                <a:solidFill>
                  <a:schemeClr val="tx1">
                    <a:tint val="75000"/>
                  </a:schemeClr>
                </a:solidFill>
              </a:defRPr>
            </a:lvl8pPr>
            <a:lvl9pPr marL="12096049" indent="0">
              <a:buNone/>
              <a:defRPr sz="529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2C0EF-8A63-4289-AD30-6B9E8C67B6C7}" type="datetimeFigureOut">
              <a:rPr lang="fr-FR" smtClean="0"/>
              <a:t>03/12/2024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6213-7E04-4758-8CFA-01B950629B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2662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79020" y="11308310"/>
            <a:ext cx="12852122" cy="2695311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09146" y="11308310"/>
            <a:ext cx="12852122" cy="2695311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2C0EF-8A63-4289-AD30-6B9E8C67B6C7}" type="datetimeFigureOut">
              <a:rPr lang="fr-FR" smtClean="0"/>
              <a:t>03/12/2024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6213-7E04-4758-8CFA-01B950629B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8812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2959" y="2261671"/>
            <a:ext cx="26082248" cy="821082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2962" y="10413482"/>
            <a:ext cx="12793057" cy="5103486"/>
          </a:xfrm>
        </p:spPr>
        <p:txBody>
          <a:bodyPr anchor="b"/>
          <a:lstStyle>
            <a:lvl1pPr marL="0" indent="0">
              <a:buNone/>
              <a:defRPr sz="7937" b="1"/>
            </a:lvl1pPr>
            <a:lvl2pPr marL="1512006" indent="0">
              <a:buNone/>
              <a:defRPr sz="6614" b="1"/>
            </a:lvl2pPr>
            <a:lvl3pPr marL="3024012" indent="0">
              <a:buNone/>
              <a:defRPr sz="5953" b="1"/>
            </a:lvl3pPr>
            <a:lvl4pPr marL="4536018" indent="0">
              <a:buNone/>
              <a:defRPr sz="5291" b="1"/>
            </a:lvl4pPr>
            <a:lvl5pPr marL="6048024" indent="0">
              <a:buNone/>
              <a:defRPr sz="5291" b="1"/>
            </a:lvl5pPr>
            <a:lvl6pPr marL="7560031" indent="0">
              <a:buNone/>
              <a:defRPr sz="5291" b="1"/>
            </a:lvl6pPr>
            <a:lvl7pPr marL="9072037" indent="0">
              <a:buNone/>
              <a:defRPr sz="5291" b="1"/>
            </a:lvl7pPr>
            <a:lvl8pPr marL="10584043" indent="0">
              <a:buNone/>
              <a:defRPr sz="5291" b="1"/>
            </a:lvl8pPr>
            <a:lvl9pPr marL="12096049" indent="0">
              <a:buNone/>
              <a:defRPr sz="5291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2962" y="15516968"/>
            <a:ext cx="12793057" cy="2282312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09148" y="10413482"/>
            <a:ext cx="12856061" cy="5103486"/>
          </a:xfrm>
        </p:spPr>
        <p:txBody>
          <a:bodyPr anchor="b"/>
          <a:lstStyle>
            <a:lvl1pPr marL="0" indent="0">
              <a:buNone/>
              <a:defRPr sz="7937" b="1"/>
            </a:lvl1pPr>
            <a:lvl2pPr marL="1512006" indent="0">
              <a:buNone/>
              <a:defRPr sz="6614" b="1"/>
            </a:lvl2pPr>
            <a:lvl3pPr marL="3024012" indent="0">
              <a:buNone/>
              <a:defRPr sz="5953" b="1"/>
            </a:lvl3pPr>
            <a:lvl4pPr marL="4536018" indent="0">
              <a:buNone/>
              <a:defRPr sz="5291" b="1"/>
            </a:lvl4pPr>
            <a:lvl5pPr marL="6048024" indent="0">
              <a:buNone/>
              <a:defRPr sz="5291" b="1"/>
            </a:lvl5pPr>
            <a:lvl6pPr marL="7560031" indent="0">
              <a:buNone/>
              <a:defRPr sz="5291" b="1"/>
            </a:lvl6pPr>
            <a:lvl7pPr marL="9072037" indent="0">
              <a:buNone/>
              <a:defRPr sz="5291" b="1"/>
            </a:lvl7pPr>
            <a:lvl8pPr marL="10584043" indent="0">
              <a:buNone/>
              <a:defRPr sz="5291" b="1"/>
            </a:lvl8pPr>
            <a:lvl9pPr marL="12096049" indent="0">
              <a:buNone/>
              <a:defRPr sz="5291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09148" y="15516968"/>
            <a:ext cx="12856061" cy="2282312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2C0EF-8A63-4289-AD30-6B9E8C67B6C7}" type="datetimeFigureOut">
              <a:rPr lang="fr-FR" smtClean="0"/>
              <a:t>03/12/2024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6213-7E04-4758-8CFA-01B950629B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7246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2C0EF-8A63-4289-AD30-6B9E8C67B6C7}" type="datetimeFigureOut">
              <a:rPr lang="fr-FR" smtClean="0"/>
              <a:t>03/12/2024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6213-7E04-4758-8CFA-01B950629B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0531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2C0EF-8A63-4289-AD30-6B9E8C67B6C7}" type="datetimeFigureOut">
              <a:rPr lang="fr-FR" smtClean="0"/>
              <a:t>03/12/2024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6213-7E04-4758-8CFA-01B950629B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9727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2959" y="2831994"/>
            <a:ext cx="9753280" cy="9911980"/>
          </a:xfrm>
        </p:spPr>
        <p:txBody>
          <a:bodyPr anchor="b"/>
          <a:lstStyle>
            <a:lvl1pPr>
              <a:defRPr sz="10583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56061" y="6116330"/>
            <a:ext cx="15309146" cy="30188272"/>
          </a:xfrm>
        </p:spPr>
        <p:txBody>
          <a:bodyPr/>
          <a:lstStyle>
            <a:lvl1pPr>
              <a:defRPr sz="10583"/>
            </a:lvl1pPr>
            <a:lvl2pPr>
              <a:defRPr sz="9260"/>
            </a:lvl2pPr>
            <a:lvl3pPr>
              <a:defRPr sz="7937"/>
            </a:lvl3pPr>
            <a:lvl4pPr>
              <a:defRPr sz="6614"/>
            </a:lvl4pPr>
            <a:lvl5pPr>
              <a:defRPr sz="6614"/>
            </a:lvl5pPr>
            <a:lvl6pPr>
              <a:defRPr sz="6614"/>
            </a:lvl6pPr>
            <a:lvl7pPr>
              <a:defRPr sz="6614"/>
            </a:lvl7pPr>
            <a:lvl8pPr>
              <a:defRPr sz="6614"/>
            </a:lvl8pPr>
            <a:lvl9pPr>
              <a:defRPr sz="6614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2959" y="12743974"/>
            <a:ext cx="9753280" cy="23609788"/>
          </a:xfrm>
        </p:spPr>
        <p:txBody>
          <a:bodyPr/>
          <a:lstStyle>
            <a:lvl1pPr marL="0" indent="0">
              <a:buNone/>
              <a:defRPr sz="5291"/>
            </a:lvl1pPr>
            <a:lvl2pPr marL="1512006" indent="0">
              <a:buNone/>
              <a:defRPr sz="4630"/>
            </a:lvl2pPr>
            <a:lvl3pPr marL="3024012" indent="0">
              <a:buNone/>
              <a:defRPr sz="3969"/>
            </a:lvl3pPr>
            <a:lvl4pPr marL="4536018" indent="0">
              <a:buNone/>
              <a:defRPr sz="3307"/>
            </a:lvl4pPr>
            <a:lvl5pPr marL="6048024" indent="0">
              <a:buNone/>
              <a:defRPr sz="3307"/>
            </a:lvl5pPr>
            <a:lvl6pPr marL="7560031" indent="0">
              <a:buNone/>
              <a:defRPr sz="3307"/>
            </a:lvl6pPr>
            <a:lvl7pPr marL="9072037" indent="0">
              <a:buNone/>
              <a:defRPr sz="3307"/>
            </a:lvl7pPr>
            <a:lvl8pPr marL="10584043" indent="0">
              <a:buNone/>
              <a:defRPr sz="3307"/>
            </a:lvl8pPr>
            <a:lvl9pPr marL="12096049" indent="0">
              <a:buNone/>
              <a:defRPr sz="3307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2C0EF-8A63-4289-AD30-6B9E8C67B6C7}" type="datetimeFigureOut">
              <a:rPr lang="fr-FR" smtClean="0"/>
              <a:t>03/12/2024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6213-7E04-4758-8CFA-01B950629B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2588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2959" y="2831994"/>
            <a:ext cx="9753280" cy="9911980"/>
          </a:xfrm>
        </p:spPr>
        <p:txBody>
          <a:bodyPr anchor="b"/>
          <a:lstStyle>
            <a:lvl1pPr>
              <a:defRPr sz="10583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56061" y="6116330"/>
            <a:ext cx="15309146" cy="30188272"/>
          </a:xfrm>
        </p:spPr>
        <p:txBody>
          <a:bodyPr anchor="t"/>
          <a:lstStyle>
            <a:lvl1pPr marL="0" indent="0">
              <a:buNone/>
              <a:defRPr sz="10583"/>
            </a:lvl1pPr>
            <a:lvl2pPr marL="1512006" indent="0">
              <a:buNone/>
              <a:defRPr sz="9260"/>
            </a:lvl2pPr>
            <a:lvl3pPr marL="3024012" indent="0">
              <a:buNone/>
              <a:defRPr sz="7937"/>
            </a:lvl3pPr>
            <a:lvl4pPr marL="4536018" indent="0">
              <a:buNone/>
              <a:defRPr sz="6614"/>
            </a:lvl4pPr>
            <a:lvl5pPr marL="6048024" indent="0">
              <a:buNone/>
              <a:defRPr sz="6614"/>
            </a:lvl5pPr>
            <a:lvl6pPr marL="7560031" indent="0">
              <a:buNone/>
              <a:defRPr sz="6614"/>
            </a:lvl6pPr>
            <a:lvl7pPr marL="9072037" indent="0">
              <a:buNone/>
              <a:defRPr sz="6614"/>
            </a:lvl7pPr>
            <a:lvl8pPr marL="10584043" indent="0">
              <a:buNone/>
              <a:defRPr sz="6614"/>
            </a:lvl8pPr>
            <a:lvl9pPr marL="12096049" indent="0">
              <a:buNone/>
              <a:defRPr sz="6614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2959" y="12743974"/>
            <a:ext cx="9753280" cy="23609788"/>
          </a:xfrm>
        </p:spPr>
        <p:txBody>
          <a:bodyPr/>
          <a:lstStyle>
            <a:lvl1pPr marL="0" indent="0">
              <a:buNone/>
              <a:defRPr sz="5291"/>
            </a:lvl1pPr>
            <a:lvl2pPr marL="1512006" indent="0">
              <a:buNone/>
              <a:defRPr sz="4630"/>
            </a:lvl2pPr>
            <a:lvl3pPr marL="3024012" indent="0">
              <a:buNone/>
              <a:defRPr sz="3969"/>
            </a:lvl3pPr>
            <a:lvl4pPr marL="4536018" indent="0">
              <a:buNone/>
              <a:defRPr sz="3307"/>
            </a:lvl4pPr>
            <a:lvl5pPr marL="6048024" indent="0">
              <a:buNone/>
              <a:defRPr sz="3307"/>
            </a:lvl5pPr>
            <a:lvl6pPr marL="7560031" indent="0">
              <a:buNone/>
              <a:defRPr sz="3307"/>
            </a:lvl6pPr>
            <a:lvl7pPr marL="9072037" indent="0">
              <a:buNone/>
              <a:defRPr sz="3307"/>
            </a:lvl7pPr>
            <a:lvl8pPr marL="10584043" indent="0">
              <a:buNone/>
              <a:defRPr sz="3307"/>
            </a:lvl8pPr>
            <a:lvl9pPr marL="12096049" indent="0">
              <a:buNone/>
              <a:defRPr sz="3307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2C0EF-8A63-4289-AD30-6B9E8C67B6C7}" type="datetimeFigureOut">
              <a:rPr lang="fr-FR" smtClean="0"/>
              <a:t>03/12/2024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6213-7E04-4758-8CFA-01B950629B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0686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79020" y="2261671"/>
            <a:ext cx="26082248" cy="8210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9020" y="11308310"/>
            <a:ext cx="26082248" cy="26953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79020" y="39372595"/>
            <a:ext cx="6804065" cy="22616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D2C0EF-8A63-4289-AD30-6B9E8C67B6C7}" type="datetimeFigureOut">
              <a:rPr lang="fr-FR" smtClean="0"/>
              <a:t>03/12/2024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17096" y="39372595"/>
            <a:ext cx="10206097" cy="22616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57203" y="39372595"/>
            <a:ext cx="6804065" cy="22616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946213-7E04-4758-8CFA-01B950629B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9166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3024012" rtl="0" eaLnBrk="1" latinLnBrk="0" hangingPunct="1">
        <a:lnSpc>
          <a:spcPct val="90000"/>
        </a:lnSpc>
        <a:spcBef>
          <a:spcPct val="0"/>
        </a:spcBef>
        <a:buNone/>
        <a:defRPr sz="1455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003" indent="-756003" algn="l" defTabSz="3024012" rtl="0" eaLnBrk="1" latinLnBrk="0" hangingPunct="1">
        <a:lnSpc>
          <a:spcPct val="90000"/>
        </a:lnSpc>
        <a:spcBef>
          <a:spcPts val="3307"/>
        </a:spcBef>
        <a:buFont typeface="Arial" panose="020B0604020202020204" pitchFamily="34" charset="0"/>
        <a:buChar char="•"/>
        <a:defRPr sz="9260" kern="1200">
          <a:solidFill>
            <a:schemeClr val="tx1"/>
          </a:solidFill>
          <a:latin typeface="+mn-lt"/>
          <a:ea typeface="+mn-ea"/>
          <a:cs typeface="+mn-cs"/>
        </a:defRPr>
      </a:lvl1pPr>
      <a:lvl2pPr marL="2268009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7937" kern="1200">
          <a:solidFill>
            <a:schemeClr val="tx1"/>
          </a:solidFill>
          <a:latin typeface="+mn-lt"/>
          <a:ea typeface="+mn-ea"/>
          <a:cs typeface="+mn-cs"/>
        </a:defRPr>
      </a:lvl2pPr>
      <a:lvl3pPr marL="3780015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6614" kern="1200">
          <a:solidFill>
            <a:schemeClr val="tx1"/>
          </a:solidFill>
          <a:latin typeface="+mn-lt"/>
          <a:ea typeface="+mn-ea"/>
          <a:cs typeface="+mn-cs"/>
        </a:defRPr>
      </a:lvl3pPr>
      <a:lvl4pPr marL="5292021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3" kern="1200">
          <a:solidFill>
            <a:schemeClr val="tx1"/>
          </a:solidFill>
          <a:latin typeface="+mn-lt"/>
          <a:ea typeface="+mn-ea"/>
          <a:cs typeface="+mn-cs"/>
        </a:defRPr>
      </a:lvl4pPr>
      <a:lvl5pPr marL="6804028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3" kern="1200">
          <a:solidFill>
            <a:schemeClr val="tx1"/>
          </a:solidFill>
          <a:latin typeface="+mn-lt"/>
          <a:ea typeface="+mn-ea"/>
          <a:cs typeface="+mn-cs"/>
        </a:defRPr>
      </a:lvl5pPr>
      <a:lvl6pPr marL="8316034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3" kern="1200">
          <a:solidFill>
            <a:schemeClr val="tx1"/>
          </a:solidFill>
          <a:latin typeface="+mn-lt"/>
          <a:ea typeface="+mn-ea"/>
          <a:cs typeface="+mn-cs"/>
        </a:defRPr>
      </a:lvl6pPr>
      <a:lvl7pPr marL="9828040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3" kern="1200">
          <a:solidFill>
            <a:schemeClr val="tx1"/>
          </a:solidFill>
          <a:latin typeface="+mn-lt"/>
          <a:ea typeface="+mn-ea"/>
          <a:cs typeface="+mn-cs"/>
        </a:defRPr>
      </a:lvl7pPr>
      <a:lvl8pPr marL="11340046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3" kern="1200">
          <a:solidFill>
            <a:schemeClr val="tx1"/>
          </a:solidFill>
          <a:latin typeface="+mn-lt"/>
          <a:ea typeface="+mn-ea"/>
          <a:cs typeface="+mn-cs"/>
        </a:defRPr>
      </a:lvl8pPr>
      <a:lvl9pPr marL="12852052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1pPr>
      <a:lvl2pPr marL="1512006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2pPr>
      <a:lvl3pPr marL="3024012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3pPr>
      <a:lvl4pPr marL="4536018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4pPr>
      <a:lvl5pPr marL="6048024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5pPr>
      <a:lvl6pPr marL="7560031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6pPr>
      <a:lvl7pPr marL="9072037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7pPr>
      <a:lvl8pPr marL="10584043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8pPr>
      <a:lvl9pPr marL="12096049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webp"/><Relationship Id="rId5" Type="http://schemas.openxmlformats.org/officeDocument/2006/relationships/image" Target="../media/image2.jpg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Image 47">
            <a:extLst>
              <a:ext uri="{FF2B5EF4-FFF2-40B4-BE49-F238E27FC236}">
                <a16:creationId xmlns:a16="http://schemas.microsoft.com/office/drawing/2014/main" xmlns="" id="{8928400F-4FBD-4FDB-EEE6-A2181E9A7F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448" t="19352" r="31403" b="19538"/>
          <a:stretch/>
        </p:blipFill>
        <p:spPr>
          <a:xfrm>
            <a:off x="-1" y="13329571"/>
            <a:ext cx="30050833" cy="24605600"/>
          </a:xfrm>
          <a:prstGeom prst="ellipse">
            <a:avLst/>
          </a:prstGeom>
          <a:noFill/>
        </p:spPr>
      </p:pic>
      <p:sp>
        <p:nvSpPr>
          <p:cNvPr id="4" name="Zone de texte 9">
            <a:extLst>
              <a:ext uri="{FF2B5EF4-FFF2-40B4-BE49-F238E27FC236}">
                <a16:creationId xmlns:a16="http://schemas.microsoft.com/office/drawing/2014/main" xmlns="" id="{4AC74FF9-9CDC-8CFF-B664-4642BA1FDB5C}"/>
              </a:ext>
            </a:extLst>
          </p:cNvPr>
          <p:cNvSpPr txBox="1"/>
          <p:nvPr/>
        </p:nvSpPr>
        <p:spPr>
          <a:xfrm>
            <a:off x="5198677" y="74983"/>
            <a:ext cx="19049911" cy="4835957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72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US" sz="7200" b="1" baseline="300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</a:t>
            </a:r>
            <a:r>
              <a:rPr lang="en-US" sz="72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NATIONAL SEMINAR </a:t>
            </a:r>
            <a:r>
              <a:rPr lang="en-US" sz="7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ON</a:t>
            </a:r>
            <a:r>
              <a:rPr lang="en-US" sz="72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MATERIALS AND TECHNIQUES </a:t>
            </a:r>
            <a:r>
              <a:rPr lang="en-US" sz="7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OF</a:t>
            </a:r>
            <a:r>
              <a:rPr lang="en-US" sz="72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HERITAGE </a:t>
            </a:r>
            <a:r>
              <a:rPr lang="en-US" sz="7200" b="1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CONSTRUCTIONS  </a:t>
            </a:r>
            <a:r>
              <a:rPr lang="en-US" sz="72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(SN-MTCP'01) </a:t>
            </a:r>
            <a:r>
              <a:rPr lang="en-US" sz="7200" b="1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ONLINE </a:t>
            </a:r>
            <a:r>
              <a:rPr lang="en-US" sz="72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GHARDAIA </a:t>
            </a:r>
            <a:r>
              <a:rPr lang="en-US" sz="7200" b="1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8000" b="1" dirty="0" smtClean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05 </a:t>
            </a:r>
            <a:r>
              <a:rPr lang="en-US" sz="80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DECEMBER 2024</a:t>
            </a:r>
            <a:endParaRPr lang="fr-FR" sz="8000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xmlns="" id="{E79F29AC-82FE-4E4C-42A3-4AAAC2380FE3}"/>
              </a:ext>
            </a:extLst>
          </p:cNvPr>
          <p:cNvSpPr/>
          <p:nvPr/>
        </p:nvSpPr>
        <p:spPr>
          <a:xfrm>
            <a:off x="25915624" y="5986271"/>
            <a:ext cx="2342920" cy="199745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xmlns="" id="{14ACBE73-8649-44CD-06CB-E971CAFA9065}"/>
              </a:ext>
            </a:extLst>
          </p:cNvPr>
          <p:cNvSpPr/>
          <p:nvPr/>
        </p:nvSpPr>
        <p:spPr>
          <a:xfrm>
            <a:off x="24158032" y="4191000"/>
            <a:ext cx="5892800" cy="558800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²</a:t>
            </a:r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xmlns="" id="{9056D011-2B0E-385D-34E2-BDC7D7BCFB02}"/>
              </a:ext>
            </a:extLst>
          </p:cNvPr>
          <p:cNvCxnSpPr>
            <a:stCxn id="10" idx="0"/>
          </p:cNvCxnSpPr>
          <p:nvPr/>
        </p:nvCxnSpPr>
        <p:spPr>
          <a:xfrm flipH="1">
            <a:off x="27087084" y="4191000"/>
            <a:ext cx="17348" cy="558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xmlns="" id="{F6EA2260-BDD5-86D9-C992-6F7AD445FE8F}"/>
              </a:ext>
            </a:extLst>
          </p:cNvPr>
          <p:cNvCxnSpPr>
            <a:stCxn id="10" idx="2"/>
          </p:cNvCxnSpPr>
          <p:nvPr/>
        </p:nvCxnSpPr>
        <p:spPr>
          <a:xfrm>
            <a:off x="24158032" y="6985000"/>
            <a:ext cx="580494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Ellipse 24">
            <a:extLst>
              <a:ext uri="{FF2B5EF4-FFF2-40B4-BE49-F238E27FC236}">
                <a16:creationId xmlns:a16="http://schemas.microsoft.com/office/drawing/2014/main" xmlns="" id="{AE95D0BD-F6DC-8357-42BE-C62F708F3ED8}"/>
              </a:ext>
            </a:extLst>
          </p:cNvPr>
          <p:cNvSpPr/>
          <p:nvPr/>
        </p:nvSpPr>
        <p:spPr>
          <a:xfrm>
            <a:off x="1648214" y="17254285"/>
            <a:ext cx="2342920" cy="199745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xmlns="" id="{1C41965A-E78C-AFD6-80D9-9B738893F9ED}"/>
              </a:ext>
            </a:extLst>
          </p:cNvPr>
          <p:cNvCxnSpPr>
            <a:stCxn id="26" idx="0"/>
          </p:cNvCxnSpPr>
          <p:nvPr/>
        </p:nvCxnSpPr>
        <p:spPr>
          <a:xfrm flipH="1">
            <a:off x="2819674" y="15459014"/>
            <a:ext cx="17348" cy="558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xmlns="" id="{96A20994-3E56-0421-E30F-C83B491C9240}"/>
              </a:ext>
            </a:extLst>
          </p:cNvPr>
          <p:cNvCxnSpPr>
            <a:stCxn id="26" idx="2"/>
          </p:cNvCxnSpPr>
          <p:nvPr/>
        </p:nvCxnSpPr>
        <p:spPr>
          <a:xfrm>
            <a:off x="-109378" y="18253014"/>
            <a:ext cx="580494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Ellipse 29">
            <a:extLst>
              <a:ext uri="{FF2B5EF4-FFF2-40B4-BE49-F238E27FC236}">
                <a16:creationId xmlns:a16="http://schemas.microsoft.com/office/drawing/2014/main" xmlns="" id="{F50A9FEA-5787-94B4-683D-83D7456DB22D}"/>
              </a:ext>
            </a:extLst>
          </p:cNvPr>
          <p:cNvSpPr/>
          <p:nvPr/>
        </p:nvSpPr>
        <p:spPr>
          <a:xfrm>
            <a:off x="26055341" y="38381632"/>
            <a:ext cx="2342920" cy="199745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xmlns="" id="{98F7DADD-787F-3F59-BA68-176EE2B2272E}"/>
              </a:ext>
            </a:extLst>
          </p:cNvPr>
          <p:cNvSpPr/>
          <p:nvPr/>
        </p:nvSpPr>
        <p:spPr>
          <a:xfrm>
            <a:off x="24347488" y="36648385"/>
            <a:ext cx="5892800" cy="558800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²</a:t>
            </a:r>
          </a:p>
        </p:txBody>
      </p: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xmlns="" id="{93D4EBA1-0E0A-D443-2804-301B1C1990F7}"/>
              </a:ext>
            </a:extLst>
          </p:cNvPr>
          <p:cNvCxnSpPr>
            <a:stCxn id="31" idx="0"/>
          </p:cNvCxnSpPr>
          <p:nvPr/>
        </p:nvCxnSpPr>
        <p:spPr>
          <a:xfrm flipH="1">
            <a:off x="27276540" y="36648385"/>
            <a:ext cx="17348" cy="558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xmlns="" id="{09064206-EB37-510B-CEF3-6F8C1C02B286}"/>
              </a:ext>
            </a:extLst>
          </p:cNvPr>
          <p:cNvCxnSpPr>
            <a:stCxn id="31" idx="2"/>
          </p:cNvCxnSpPr>
          <p:nvPr/>
        </p:nvCxnSpPr>
        <p:spPr>
          <a:xfrm>
            <a:off x="24347488" y="39442385"/>
            <a:ext cx="580494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Zone de texte 13">
            <a:extLst>
              <a:ext uri="{FF2B5EF4-FFF2-40B4-BE49-F238E27FC236}">
                <a16:creationId xmlns:a16="http://schemas.microsoft.com/office/drawing/2014/main" xmlns="" id="{6D761614-4F45-9E20-F73C-37DD7ACFBAB7}"/>
              </a:ext>
            </a:extLst>
          </p:cNvPr>
          <p:cNvSpPr txBox="1"/>
          <p:nvPr/>
        </p:nvSpPr>
        <p:spPr>
          <a:xfrm>
            <a:off x="-253999" y="40188389"/>
            <a:ext cx="14591350" cy="227467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6600" b="1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Chairman of</a:t>
            </a:r>
            <a:r>
              <a:rPr lang="en-US" sz="6600" dirty="0">
                <a:solidFill>
                  <a:schemeClr val="tx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6600" b="1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seminar : 	   </a:t>
            </a:r>
            <a:endParaRPr lang="en-US" sz="6600" dirty="0">
              <a:solidFill>
                <a:schemeClr val="tx1"/>
              </a:solidFill>
              <a:latin typeface="+mj-lt"/>
              <a:ea typeface="Times New Roman" panose="02020603050405020304" pitchFamily="18" charset="0"/>
            </a:endParaRPr>
          </a:p>
          <a:p>
            <a:pPr algn="ctr"/>
            <a:r>
              <a:rPr lang="en-US" sz="6600" b="1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Dr. CADY. </a:t>
            </a:r>
            <a:r>
              <a:rPr lang="en-US" sz="6600" b="1" dirty="0" smtClean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Mokhtaria</a:t>
            </a:r>
            <a:endParaRPr lang="en-US" sz="66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3" name="Hexagone 42">
            <a:extLst>
              <a:ext uri="{FF2B5EF4-FFF2-40B4-BE49-F238E27FC236}">
                <a16:creationId xmlns:a16="http://schemas.microsoft.com/office/drawing/2014/main" xmlns="" id="{2CA466C6-BE81-2005-5520-E56B980592EF}"/>
              </a:ext>
            </a:extLst>
          </p:cNvPr>
          <p:cNvSpPr/>
          <p:nvPr/>
        </p:nvSpPr>
        <p:spPr>
          <a:xfrm>
            <a:off x="-109378" y="8123037"/>
            <a:ext cx="14474093" cy="12055721"/>
          </a:xfrm>
          <a:prstGeom prst="hexagon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4" name="Hexagone 43">
            <a:extLst>
              <a:ext uri="{FF2B5EF4-FFF2-40B4-BE49-F238E27FC236}">
                <a16:creationId xmlns:a16="http://schemas.microsoft.com/office/drawing/2014/main" xmlns="" id="{F76E27E0-AF88-6098-9CEF-E4E89A42A0B5}"/>
              </a:ext>
            </a:extLst>
          </p:cNvPr>
          <p:cNvSpPr/>
          <p:nvPr/>
        </p:nvSpPr>
        <p:spPr>
          <a:xfrm>
            <a:off x="16040750" y="14891734"/>
            <a:ext cx="13387330" cy="11702066"/>
          </a:xfrm>
          <a:prstGeom prst="hexagon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9" name="Hexagone 48">
            <a:extLst>
              <a:ext uri="{FF2B5EF4-FFF2-40B4-BE49-F238E27FC236}">
                <a16:creationId xmlns:a16="http://schemas.microsoft.com/office/drawing/2014/main" xmlns="" id="{5162E537-2BA5-F0A6-D5E9-7F8A4B8DE7DE}"/>
              </a:ext>
            </a:extLst>
          </p:cNvPr>
          <p:cNvSpPr/>
          <p:nvPr/>
        </p:nvSpPr>
        <p:spPr>
          <a:xfrm>
            <a:off x="-139382" y="24479972"/>
            <a:ext cx="17208182" cy="14453352"/>
          </a:xfrm>
          <a:prstGeom prst="hexagon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xmlns="" id="{53829D69-FDE3-1881-02F3-789B9B5D1CAB}"/>
              </a:ext>
            </a:extLst>
          </p:cNvPr>
          <p:cNvSpPr txBox="1"/>
          <p:nvPr/>
        </p:nvSpPr>
        <p:spPr>
          <a:xfrm>
            <a:off x="667489" y="17801605"/>
            <a:ext cx="1437595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0" b="1" dirty="0">
                <a:solidFill>
                  <a:srgbClr val="92D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SN-MTCP'01</a:t>
            </a:r>
            <a:endParaRPr lang="fr-FR" sz="18000" dirty="0">
              <a:solidFill>
                <a:srgbClr val="92D050"/>
              </a:solidFill>
            </a:endParaRPr>
          </a:p>
        </p:txBody>
      </p:sp>
      <p:pic>
        <p:nvPicPr>
          <p:cNvPr id="37" name="Image 36">
            <a:extLst>
              <a:ext uri="{FF2B5EF4-FFF2-40B4-BE49-F238E27FC236}">
                <a16:creationId xmlns:a16="http://schemas.microsoft.com/office/drawing/2014/main" xmlns="" id="{E7FCA60A-781F-E95C-E092-7395DBAD90FC}"/>
              </a:ext>
            </a:extLst>
          </p:cNvPr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2" y="2"/>
            <a:ext cx="4841719" cy="4190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8" name="Zone de texte 13">
            <a:extLst>
              <a:ext uri="{FF2B5EF4-FFF2-40B4-BE49-F238E27FC236}">
                <a16:creationId xmlns:a16="http://schemas.microsoft.com/office/drawing/2014/main" xmlns="" id="{7B19B0BF-9331-E7CB-F8A0-7EAFC9495A01}"/>
              </a:ext>
            </a:extLst>
          </p:cNvPr>
          <p:cNvSpPr txBox="1"/>
          <p:nvPr/>
        </p:nvSpPr>
        <p:spPr>
          <a:xfrm>
            <a:off x="1438412" y="4807572"/>
            <a:ext cx="27210055" cy="3318696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en-US" sz="6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Faculty of Science and Technology organizes in cooperation with the </a:t>
            </a:r>
            <a:r>
              <a:rPr lang="en-US" sz="6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Afak</a:t>
            </a:r>
            <a:r>
              <a:rPr lang="en-US" sz="6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society for consultation, specialized training and strategic </a:t>
            </a:r>
            <a:r>
              <a:rPr lang="en-US" sz="6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studies        </a:t>
            </a:r>
            <a:r>
              <a:rPr lang="en-US" sz="6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University of Ghardaia -</a:t>
            </a:r>
            <a:endParaRPr lang="en-US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xmlns="" id="{0BD919C3-8834-BA88-B6C8-05F40D967FD3}"/>
              </a:ext>
            </a:extLst>
          </p:cNvPr>
          <p:cNvSpPr txBox="1"/>
          <p:nvPr/>
        </p:nvSpPr>
        <p:spPr>
          <a:xfrm>
            <a:off x="14622629" y="11271747"/>
            <a:ext cx="15542911" cy="31116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5400" dirty="0" smtClean="0">
                <a:latin typeface="Britannic Bold" panose="020B0903060703020204" pitchFamily="34" charset="0"/>
                <a:ea typeface="Calibri" panose="020F0502020204030204" pitchFamily="34" charset="0"/>
              </a:rPr>
              <a:t>Chairman </a:t>
            </a:r>
            <a:r>
              <a:rPr lang="en-US" sz="5400" dirty="0">
                <a:latin typeface="Britannic Bold" panose="020B0903060703020204" pitchFamily="34" charset="0"/>
                <a:ea typeface="Calibri" panose="020F0502020204030204" pitchFamily="34" charset="0"/>
              </a:rPr>
              <a:t>of the Scientific Committee:</a:t>
            </a:r>
            <a:endParaRPr lang="en-US" sz="5400" dirty="0">
              <a:latin typeface="Britannic Bold" panose="020B0903060703020204" pitchFamily="34" charset="0"/>
            </a:endParaRPr>
          </a:p>
          <a:p>
            <a:pPr algn="just"/>
            <a:r>
              <a:rPr lang="en-US" sz="4800" dirty="0">
                <a:latin typeface="Britannic Bold" panose="020B0903060703020204" pitchFamily="34" charset="0"/>
                <a:ea typeface="Calibri" panose="020F0502020204030204" pitchFamily="34" charset="0"/>
              </a:rPr>
              <a:t>Dr. DAHEUR </a:t>
            </a:r>
            <a:r>
              <a:rPr lang="en-US" sz="4800" dirty="0" err="1">
                <a:latin typeface="Britannic Bold" panose="020B0903060703020204" pitchFamily="34" charset="0"/>
                <a:ea typeface="Calibri" panose="020F0502020204030204" pitchFamily="34" charset="0"/>
              </a:rPr>
              <a:t>Elhadj</a:t>
            </a:r>
            <a:r>
              <a:rPr lang="en-US" sz="4800" dirty="0">
                <a:latin typeface="Britannic Bold" panose="020B0903060703020204" pitchFamily="34" charset="0"/>
                <a:ea typeface="Calibri" panose="020F0502020204030204" pitchFamily="34" charset="0"/>
              </a:rPr>
              <a:t> </a:t>
            </a:r>
            <a:r>
              <a:rPr lang="en-US" sz="4800" dirty="0" err="1">
                <a:latin typeface="Britannic Bold" panose="020B0903060703020204" pitchFamily="34" charset="0"/>
                <a:ea typeface="Calibri" panose="020F0502020204030204" pitchFamily="34" charset="0"/>
              </a:rPr>
              <a:t>Guesmia</a:t>
            </a:r>
            <a:r>
              <a:rPr lang="en-US" sz="4800" dirty="0">
                <a:latin typeface="Britannic Bold" panose="020B0903060703020204" pitchFamily="34" charset="0"/>
                <a:ea typeface="Calibri" panose="020F0502020204030204" pitchFamily="34" charset="0"/>
              </a:rPr>
              <a:t>  </a:t>
            </a:r>
            <a:endParaRPr lang="en-US" sz="4800" dirty="0">
              <a:latin typeface="Britannic Bold" panose="020B0903060703020204" pitchFamily="34" charset="0"/>
            </a:endParaRPr>
          </a:p>
          <a:p>
            <a:pPr algn="just"/>
            <a:r>
              <a:rPr lang="en-US" sz="4800" dirty="0">
                <a:latin typeface="Britannic Bold" panose="020B0903060703020204" pitchFamily="34" charset="0"/>
                <a:ea typeface="Calibri" panose="020F0502020204030204" pitchFamily="34" charset="0"/>
              </a:rPr>
              <a:t>     University of Ghardaia</a:t>
            </a:r>
            <a:endParaRPr lang="en-US" sz="4800" dirty="0">
              <a:latin typeface="Britannic Bold" panose="020B0903060703020204" pitchFamily="34" charset="0"/>
            </a:endParaRPr>
          </a:p>
          <a:p>
            <a:pPr algn="just"/>
            <a:r>
              <a:rPr lang="en-US" sz="5000" dirty="0" smtClean="0">
                <a:latin typeface="Britannic Bold" panose="020B0903060703020204" pitchFamily="34" charset="0"/>
                <a:ea typeface="Calibri" panose="020F0502020204030204" pitchFamily="34" charset="0"/>
              </a:rPr>
              <a:t> </a:t>
            </a:r>
            <a:r>
              <a:rPr lang="en-US" sz="5400" dirty="0" smtClean="0">
                <a:latin typeface="Britannic Bold" panose="020B0903060703020204" pitchFamily="34" charset="0"/>
                <a:ea typeface="Calibri" panose="020F0502020204030204" pitchFamily="34" charset="0"/>
              </a:rPr>
              <a:t>The Scientific Committee:</a:t>
            </a:r>
            <a:endParaRPr lang="en-US" sz="5400" dirty="0">
              <a:latin typeface="Britannic Bold" panose="020B0903060703020204" pitchFamily="34" charset="0"/>
            </a:endParaRPr>
          </a:p>
          <a:p>
            <a:pPr marR="215900" algn="just">
              <a:tabLst>
                <a:tab pos="90170" algn="r"/>
              </a:tabLst>
            </a:pPr>
            <a:r>
              <a:rPr lang="en-US" sz="4800" dirty="0">
                <a:latin typeface="Britannic Bold" panose="020B0903060703020204" pitchFamily="34" charset="0"/>
                <a:ea typeface="Calibri" panose="020F0502020204030204" pitchFamily="34" charset="0"/>
              </a:rPr>
              <a:t>Pr.</a:t>
            </a:r>
            <a:r>
              <a:rPr lang="en-US" sz="4800" dirty="0">
                <a:latin typeface="Britannic Bold" panose="020B0903060703020204" pitchFamily="34" charset="0"/>
              </a:rPr>
              <a:t> KADDOUR </a:t>
            </a:r>
            <a:r>
              <a:rPr lang="en-US" sz="4800" dirty="0" err="1">
                <a:latin typeface="Britannic Bold" panose="020B0903060703020204" pitchFamily="34" charset="0"/>
              </a:rPr>
              <a:t>Abdelmadjid</a:t>
            </a:r>
            <a:r>
              <a:rPr lang="en-US" sz="4800" dirty="0">
                <a:latin typeface="Britannic Bold" panose="020B0903060703020204" pitchFamily="34" charset="0"/>
              </a:rPr>
              <a:t> </a:t>
            </a:r>
          </a:p>
          <a:p>
            <a:pPr marL="180340" marR="215265" indent="-180340">
              <a:tabLst>
                <a:tab pos="90170" algn="r"/>
              </a:tabLst>
            </a:pPr>
            <a:r>
              <a:rPr lang="en-US" sz="4800" dirty="0">
                <a:latin typeface="Britannic Bold" panose="020B0903060703020204" pitchFamily="34" charset="0"/>
                <a:ea typeface="Calibri" panose="020F0502020204030204" pitchFamily="34" charset="0"/>
              </a:rPr>
              <a:t>      University of Ghardaia</a:t>
            </a:r>
            <a:endParaRPr lang="en-US" sz="4800" dirty="0">
              <a:latin typeface="Britannic Bold" panose="020B0903060703020204" pitchFamily="34" charset="0"/>
            </a:endParaRPr>
          </a:p>
          <a:p>
            <a:pPr marR="215265">
              <a:tabLst>
                <a:tab pos="90170" algn="r"/>
              </a:tabLst>
            </a:pPr>
            <a:r>
              <a:rPr lang="en-US" sz="4800" dirty="0">
                <a:latin typeface="Britannic Bold" panose="020B0903060703020204" pitchFamily="34" charset="0"/>
                <a:ea typeface="Calibri" panose="020F0502020204030204" pitchFamily="34" charset="0"/>
              </a:rPr>
              <a:t>Pr. HAMOUINE </a:t>
            </a:r>
            <a:r>
              <a:rPr lang="en-US" sz="4800" dirty="0" err="1">
                <a:latin typeface="Britannic Bold" panose="020B0903060703020204" pitchFamily="34" charset="0"/>
                <a:ea typeface="Calibri" panose="020F0502020204030204" pitchFamily="34" charset="0"/>
              </a:rPr>
              <a:t>Abdelmadjid</a:t>
            </a:r>
            <a:r>
              <a:rPr lang="en-US" sz="4800" dirty="0">
                <a:latin typeface="Britannic Bold" panose="020B0903060703020204" pitchFamily="34" charset="0"/>
                <a:ea typeface="Calibri" panose="020F0502020204030204" pitchFamily="34" charset="0"/>
              </a:rPr>
              <a:t>                   </a:t>
            </a:r>
            <a:endParaRPr lang="en-US" sz="4800" dirty="0">
              <a:latin typeface="Britannic Bold" panose="020B0903060703020204" pitchFamily="34" charset="0"/>
            </a:endParaRPr>
          </a:p>
          <a:p>
            <a:pPr marR="215265">
              <a:tabLst>
                <a:tab pos="90170" algn="r"/>
              </a:tabLst>
            </a:pPr>
            <a:r>
              <a:rPr lang="en-US" sz="4800" dirty="0">
                <a:latin typeface="Britannic Bold" panose="020B0903060703020204" pitchFamily="34" charset="0"/>
                <a:ea typeface="Calibri" panose="020F0502020204030204" pitchFamily="34" charset="0"/>
              </a:rPr>
              <a:t>      </a:t>
            </a:r>
            <a:r>
              <a:rPr lang="en-US" sz="4800" dirty="0">
                <a:latin typeface="Britannic Bold" panose="020B0903060703020204" pitchFamily="34" charset="0"/>
              </a:rPr>
              <a:t>University of </a:t>
            </a:r>
            <a:r>
              <a:rPr lang="en-US" sz="4800" dirty="0">
                <a:latin typeface="Britannic Bold" panose="020B0903060703020204" pitchFamily="34" charset="0"/>
                <a:ea typeface="Calibri" panose="020F0502020204030204" pitchFamily="34" charset="0"/>
              </a:rPr>
              <a:t>Tahiri Mohamed Bechar </a:t>
            </a:r>
            <a:r>
              <a:rPr lang="en-US" sz="4800" dirty="0">
                <a:latin typeface="Britannic Bold" panose="020B0903060703020204" pitchFamily="34" charset="0"/>
              </a:rPr>
              <a:t> </a:t>
            </a:r>
          </a:p>
          <a:p>
            <a:pPr marR="215265" algn="just">
              <a:tabLst>
                <a:tab pos="90170" algn="r"/>
              </a:tabLst>
            </a:pPr>
            <a:r>
              <a:rPr lang="en-US" sz="4800" dirty="0">
                <a:latin typeface="Britannic Bold" panose="020B0903060703020204" pitchFamily="34" charset="0"/>
                <a:ea typeface="Calibri" panose="020F0502020204030204" pitchFamily="34" charset="0"/>
              </a:rPr>
              <a:t>Pr. ALKAMA Djamel</a:t>
            </a:r>
            <a:endParaRPr lang="en-US" sz="4800" dirty="0">
              <a:latin typeface="Britannic Bold" panose="020B0903060703020204" pitchFamily="34" charset="0"/>
            </a:endParaRPr>
          </a:p>
          <a:p>
            <a:pPr marR="215265" algn="just">
              <a:tabLst>
                <a:tab pos="90170" algn="r"/>
              </a:tabLst>
            </a:pPr>
            <a:r>
              <a:rPr lang="en-US" sz="4800" dirty="0">
                <a:latin typeface="Britannic Bold" panose="020B0903060703020204" pitchFamily="34" charset="0"/>
                <a:ea typeface="Calibri" panose="020F0502020204030204" pitchFamily="34" charset="0"/>
              </a:rPr>
              <a:t>       University of Guelma</a:t>
            </a:r>
            <a:endParaRPr lang="en-US" sz="4800" dirty="0">
              <a:latin typeface="Britannic Bold" panose="020B0903060703020204" pitchFamily="34" charset="0"/>
            </a:endParaRPr>
          </a:p>
          <a:p>
            <a:pPr marR="215265" algn="just">
              <a:tabLst>
                <a:tab pos="90170" algn="r"/>
              </a:tabLst>
            </a:pPr>
            <a:r>
              <a:rPr lang="en-US" sz="4800" dirty="0">
                <a:latin typeface="Britannic Bold" panose="020B0903060703020204" pitchFamily="34" charset="0"/>
                <a:ea typeface="Calibri" panose="020F0502020204030204" pitchFamily="34" charset="0"/>
              </a:rPr>
              <a:t>Pr. BELLA Nabil </a:t>
            </a:r>
            <a:endParaRPr lang="en-US" sz="4800" dirty="0">
              <a:latin typeface="Britannic Bold" panose="020B0903060703020204" pitchFamily="34" charset="0"/>
            </a:endParaRPr>
          </a:p>
          <a:p>
            <a:pPr marR="215265" algn="just">
              <a:tabLst>
                <a:tab pos="90170" algn="r"/>
                <a:tab pos="1350645" algn="r"/>
              </a:tabLst>
            </a:pPr>
            <a:r>
              <a:rPr lang="en-US" sz="4800" dirty="0">
                <a:latin typeface="Britannic Bold" panose="020B0903060703020204" pitchFamily="34" charset="0"/>
                <a:ea typeface="Calibri" panose="020F0502020204030204" pitchFamily="34" charset="0"/>
              </a:rPr>
              <a:t>      University of Tahiri Mohamed Bechar </a:t>
            </a:r>
            <a:endParaRPr lang="en-US" sz="4800" dirty="0">
              <a:latin typeface="Britannic Bold" panose="020B0903060703020204" pitchFamily="34" charset="0"/>
            </a:endParaRPr>
          </a:p>
          <a:p>
            <a:pPr marR="215265" algn="just">
              <a:tabLst>
                <a:tab pos="90170" algn="r"/>
              </a:tabLst>
            </a:pPr>
            <a:r>
              <a:rPr lang="en-US" sz="4800" dirty="0">
                <a:latin typeface="Britannic Bold" panose="020B0903060703020204" pitchFamily="34" charset="0"/>
                <a:ea typeface="Calibri" panose="020F0502020204030204" pitchFamily="34" charset="0"/>
              </a:rPr>
              <a:t>Pr. BEN HAMOUCHE Mostafa </a:t>
            </a:r>
            <a:endParaRPr lang="en-US" sz="4800" dirty="0">
              <a:latin typeface="Britannic Bold" panose="020B0903060703020204" pitchFamily="34" charset="0"/>
            </a:endParaRPr>
          </a:p>
          <a:p>
            <a:pPr marR="215265" algn="just">
              <a:tabLst>
                <a:tab pos="90170" algn="r"/>
              </a:tabLst>
            </a:pPr>
            <a:r>
              <a:rPr lang="en-US" sz="4800" dirty="0">
                <a:latin typeface="Britannic Bold" panose="020B0903060703020204" pitchFamily="34" charset="0"/>
                <a:ea typeface="Calibri" panose="020F0502020204030204" pitchFamily="34" charset="0"/>
              </a:rPr>
              <a:t>      University of Blida</a:t>
            </a:r>
            <a:endParaRPr lang="en-US" sz="4800" dirty="0">
              <a:latin typeface="Britannic Bold" panose="020B0903060703020204" pitchFamily="34" charset="0"/>
            </a:endParaRPr>
          </a:p>
          <a:p>
            <a:pPr marR="215265" algn="just">
              <a:tabLst>
                <a:tab pos="90170" algn="r"/>
              </a:tabLst>
            </a:pPr>
            <a:r>
              <a:rPr lang="en-US" sz="4800" dirty="0">
                <a:latin typeface="Britannic Bold" panose="020B0903060703020204" pitchFamily="34" charset="0"/>
                <a:ea typeface="Calibri" panose="020F0502020204030204" pitchFamily="34" charset="0"/>
              </a:rPr>
              <a:t>Pr. BELLAKHAL </a:t>
            </a:r>
            <a:r>
              <a:rPr lang="en-US" sz="4800" dirty="0" err="1">
                <a:latin typeface="Britannic Bold" panose="020B0903060703020204" pitchFamily="34" charset="0"/>
                <a:ea typeface="Calibri" panose="020F0502020204030204" pitchFamily="34" charset="0"/>
              </a:rPr>
              <a:t>Azzedine</a:t>
            </a:r>
            <a:endParaRPr lang="en-US" sz="4800" dirty="0">
              <a:latin typeface="Britannic Bold" panose="020B0903060703020204" pitchFamily="34" charset="0"/>
            </a:endParaRPr>
          </a:p>
          <a:p>
            <a:pPr marR="215265" algn="just">
              <a:tabLst>
                <a:tab pos="90170" algn="r"/>
              </a:tabLst>
            </a:pPr>
            <a:r>
              <a:rPr lang="en-US" sz="4800" dirty="0">
                <a:latin typeface="Britannic Bold" panose="020B0903060703020204" pitchFamily="34" charset="0"/>
                <a:ea typeface="Calibri" panose="020F0502020204030204" pitchFamily="34" charset="0"/>
              </a:rPr>
              <a:t>      University of Mohamed Khider Biskra</a:t>
            </a:r>
            <a:endParaRPr lang="en-US" sz="4800" dirty="0">
              <a:latin typeface="Britannic Bold" panose="020B0903060703020204" pitchFamily="34" charset="0"/>
            </a:endParaRPr>
          </a:p>
          <a:p>
            <a:pPr marR="215265" algn="just">
              <a:tabLst>
                <a:tab pos="90170" algn="r"/>
              </a:tabLst>
            </a:pPr>
            <a:r>
              <a:rPr lang="en-US" sz="4800" dirty="0">
                <a:latin typeface="Britannic Bold" panose="020B0903060703020204" pitchFamily="34" charset="0"/>
                <a:ea typeface="Calibri" panose="020F0502020204030204" pitchFamily="34" charset="0"/>
              </a:rPr>
              <a:t>Pr. KHALFALLAH </a:t>
            </a:r>
            <a:r>
              <a:rPr lang="en-US" sz="4800" dirty="0" err="1">
                <a:latin typeface="Britannic Bold" panose="020B0903060703020204" pitchFamily="34" charset="0"/>
                <a:ea typeface="Calibri" panose="020F0502020204030204" pitchFamily="34" charset="0"/>
              </a:rPr>
              <a:t>Boudjemaa</a:t>
            </a:r>
            <a:endParaRPr lang="en-US" sz="4800" dirty="0">
              <a:latin typeface="Britannic Bold" panose="020B0903060703020204" pitchFamily="34" charset="0"/>
            </a:endParaRPr>
          </a:p>
          <a:p>
            <a:pPr marR="215265" algn="just">
              <a:tabLst>
                <a:tab pos="90170" algn="r"/>
              </a:tabLst>
            </a:pPr>
            <a:r>
              <a:rPr lang="en-US" sz="4800" dirty="0">
                <a:latin typeface="Britannic Bold" panose="020B0903060703020204" pitchFamily="34" charset="0"/>
                <a:ea typeface="Calibri" panose="020F0502020204030204" pitchFamily="34" charset="0"/>
              </a:rPr>
              <a:t>      University of </a:t>
            </a:r>
            <a:r>
              <a:rPr lang="en-US" sz="4800" dirty="0" err="1">
                <a:latin typeface="Britannic Bold" panose="020B0903060703020204" pitchFamily="34" charset="0"/>
                <a:ea typeface="Calibri" panose="020F0502020204030204" pitchFamily="34" charset="0"/>
              </a:rPr>
              <a:t>Tebessa</a:t>
            </a:r>
            <a:endParaRPr lang="en-US" sz="4800" dirty="0">
              <a:latin typeface="Britannic Bold" panose="020B0903060703020204" pitchFamily="34" charset="0"/>
            </a:endParaRPr>
          </a:p>
          <a:p>
            <a:pPr marR="215265" algn="just">
              <a:tabLst>
                <a:tab pos="90170" algn="r"/>
              </a:tabLst>
            </a:pPr>
            <a:r>
              <a:rPr lang="en-US" sz="4800" dirty="0">
                <a:latin typeface="Britannic Bold" panose="020B0903060703020204" pitchFamily="34" charset="0"/>
                <a:ea typeface="Calibri" panose="020F0502020204030204" pitchFamily="34" charset="0"/>
              </a:rPr>
              <a:t>Pr. FARHI Abdullah</a:t>
            </a:r>
            <a:endParaRPr lang="en-US" sz="4800" dirty="0">
              <a:latin typeface="Britannic Bold" panose="020B0903060703020204" pitchFamily="34" charset="0"/>
            </a:endParaRPr>
          </a:p>
          <a:p>
            <a:pPr marR="215265" algn="just">
              <a:tabLst>
                <a:tab pos="90170" algn="r"/>
                <a:tab pos="1350645" algn="r"/>
              </a:tabLst>
            </a:pPr>
            <a:r>
              <a:rPr lang="en-US" sz="4800" dirty="0">
                <a:latin typeface="Britannic Bold" panose="020B0903060703020204" pitchFamily="34" charset="0"/>
                <a:ea typeface="Calibri" panose="020F0502020204030204" pitchFamily="34" charset="0"/>
              </a:rPr>
              <a:t>      University of Mohamed Khider Biskra</a:t>
            </a:r>
            <a:endParaRPr lang="en-US" sz="4800" dirty="0">
              <a:latin typeface="Britannic Bold" panose="020B0903060703020204" pitchFamily="34" charset="0"/>
            </a:endParaRPr>
          </a:p>
          <a:p>
            <a:pPr marR="215265" algn="just">
              <a:tabLst>
                <a:tab pos="90170" algn="r"/>
              </a:tabLst>
            </a:pPr>
            <a:r>
              <a:rPr lang="en-US" sz="4800" dirty="0">
                <a:latin typeface="Britannic Bold" panose="020B0903060703020204" pitchFamily="34" charset="0"/>
                <a:ea typeface="Calibri" panose="020F0502020204030204" pitchFamily="34" charset="0"/>
              </a:rPr>
              <a:t>Dr. AZIEZIZ Mohamed </a:t>
            </a:r>
            <a:r>
              <a:rPr lang="en-US" sz="4800" dirty="0" err="1">
                <a:latin typeface="Britannic Bold" panose="020B0903060703020204" pitchFamily="34" charset="0"/>
                <a:ea typeface="Calibri" panose="020F0502020204030204" pitchFamily="34" charset="0"/>
              </a:rPr>
              <a:t>Nadjib</a:t>
            </a:r>
            <a:endParaRPr lang="en-US" sz="4800" dirty="0">
              <a:latin typeface="Britannic Bold" panose="020B0903060703020204" pitchFamily="34" charset="0"/>
            </a:endParaRPr>
          </a:p>
          <a:p>
            <a:pPr marL="180340" indent="-89535" algn="just">
              <a:tabLst>
                <a:tab pos="90170" algn="r"/>
              </a:tabLst>
            </a:pPr>
            <a:r>
              <a:rPr lang="en-US" sz="4800" dirty="0">
                <a:latin typeface="Britannic Bold" panose="020B0903060703020204" pitchFamily="34" charset="0"/>
                <a:ea typeface="Calibri" panose="020F0502020204030204" pitchFamily="34" charset="0"/>
              </a:rPr>
              <a:t>     </a:t>
            </a:r>
            <a:r>
              <a:rPr lang="en-US" sz="4800" dirty="0" smtClean="0">
                <a:latin typeface="Britannic Bold" panose="020B0903060703020204" pitchFamily="34" charset="0"/>
                <a:ea typeface="Calibri" panose="020F0502020204030204" pitchFamily="34" charset="0"/>
              </a:rPr>
              <a:t>University </a:t>
            </a:r>
            <a:r>
              <a:rPr lang="en-US" sz="4800" dirty="0">
                <a:latin typeface="Britannic Bold" panose="020B0903060703020204" pitchFamily="34" charset="0"/>
                <a:ea typeface="Calibri" panose="020F0502020204030204" pitchFamily="34" charset="0"/>
              </a:rPr>
              <a:t>of </a:t>
            </a:r>
            <a:r>
              <a:rPr lang="en-US" sz="4800" dirty="0" smtClean="0">
                <a:latin typeface="Britannic Bold" panose="020B0903060703020204" pitchFamily="34" charset="0"/>
                <a:ea typeface="Calibri" panose="020F0502020204030204" pitchFamily="34" charset="0"/>
              </a:rPr>
              <a:t>Ghardaia</a:t>
            </a:r>
          </a:p>
          <a:p>
            <a:pPr marR="215265" algn="just">
              <a:tabLst>
                <a:tab pos="90170" algn="r"/>
              </a:tabLst>
            </a:pPr>
            <a:r>
              <a:rPr lang="en-US" sz="4800" dirty="0">
                <a:latin typeface="Britannic Bold" panose="020B0903060703020204" pitchFamily="34" charset="0"/>
                <a:ea typeface="Calibri" panose="020F0502020204030204" pitchFamily="34" charset="0"/>
              </a:rPr>
              <a:t>Dr. DAHANE Sara </a:t>
            </a:r>
            <a:endParaRPr lang="en-US" sz="4800" dirty="0">
              <a:latin typeface="Britannic Bold" panose="020B0903060703020204" pitchFamily="34" charset="0"/>
            </a:endParaRPr>
          </a:p>
          <a:p>
            <a:pPr marR="215265" algn="just">
              <a:tabLst>
                <a:tab pos="90170" algn="r"/>
              </a:tabLst>
            </a:pPr>
            <a:r>
              <a:rPr lang="en-US" sz="4800" dirty="0">
                <a:latin typeface="Britannic Bold" panose="020B0903060703020204" pitchFamily="34" charset="0"/>
                <a:ea typeface="Calibri" panose="020F0502020204030204" pitchFamily="34" charset="0"/>
              </a:rPr>
              <a:t>     </a:t>
            </a:r>
            <a:r>
              <a:rPr lang="en-US" sz="4800" dirty="0" smtClean="0">
                <a:latin typeface="Britannic Bold" panose="020B0903060703020204" pitchFamily="34" charset="0"/>
                <a:ea typeface="Calibri" panose="020F0502020204030204" pitchFamily="34" charset="0"/>
              </a:rPr>
              <a:t> University </a:t>
            </a:r>
            <a:r>
              <a:rPr lang="en-US" sz="4800" dirty="0">
                <a:latin typeface="Britannic Bold" panose="020B0903060703020204" pitchFamily="34" charset="0"/>
                <a:ea typeface="Calibri" panose="020F0502020204030204" pitchFamily="34" charset="0"/>
              </a:rPr>
              <a:t>of Ghardaia</a:t>
            </a:r>
            <a:endParaRPr lang="en-US" sz="4800" dirty="0">
              <a:latin typeface="Britannic Bold" panose="020B0903060703020204" pitchFamily="34" charset="0"/>
            </a:endParaRPr>
          </a:p>
          <a:p>
            <a:pPr marR="215265" algn="just">
              <a:tabLst>
                <a:tab pos="90170" algn="r"/>
              </a:tabLst>
            </a:pPr>
            <a:r>
              <a:rPr lang="en-US" sz="4800" dirty="0">
                <a:latin typeface="Britannic Bold" panose="020B0903060703020204" pitchFamily="34" charset="0"/>
                <a:ea typeface="Calibri" panose="020F0502020204030204" pitchFamily="34" charset="0"/>
              </a:rPr>
              <a:t>Dr. BELLA </a:t>
            </a:r>
            <a:r>
              <a:rPr lang="en-US" sz="4800" dirty="0" err="1">
                <a:latin typeface="Britannic Bold" panose="020B0903060703020204" pitchFamily="34" charset="0"/>
                <a:ea typeface="Calibri" panose="020F0502020204030204" pitchFamily="34" charset="0"/>
              </a:rPr>
              <a:t>Akida</a:t>
            </a:r>
            <a:r>
              <a:rPr lang="en-US" sz="4800" dirty="0">
                <a:latin typeface="Britannic Bold" panose="020B0903060703020204" pitchFamily="34" charset="0"/>
                <a:ea typeface="Calibri" panose="020F0502020204030204" pitchFamily="34" charset="0"/>
              </a:rPr>
              <a:t> </a:t>
            </a:r>
            <a:r>
              <a:rPr lang="en-US" sz="4800" dirty="0" err="1">
                <a:latin typeface="Britannic Bold" panose="020B0903060703020204" pitchFamily="34" charset="0"/>
                <a:ea typeface="Calibri" panose="020F0502020204030204" pitchFamily="34" charset="0"/>
              </a:rPr>
              <a:t>Ilham</a:t>
            </a:r>
            <a:r>
              <a:rPr lang="en-US" sz="4800" dirty="0">
                <a:latin typeface="Britannic Bold" panose="020B0903060703020204" pitchFamily="34" charset="0"/>
                <a:ea typeface="Calibri" panose="020F0502020204030204" pitchFamily="34" charset="0"/>
              </a:rPr>
              <a:t> </a:t>
            </a:r>
            <a:endParaRPr lang="en-US" sz="4800" dirty="0">
              <a:latin typeface="Britannic Bold" panose="020B0903060703020204" pitchFamily="34" charset="0"/>
            </a:endParaRPr>
          </a:p>
          <a:p>
            <a:pPr marR="215265" algn="just">
              <a:tabLst>
                <a:tab pos="90170" algn="r"/>
              </a:tabLst>
            </a:pPr>
            <a:r>
              <a:rPr lang="en-US" sz="4800" dirty="0">
                <a:latin typeface="Britannic Bold" panose="020B0903060703020204" pitchFamily="34" charset="0"/>
                <a:ea typeface="Calibri" panose="020F0502020204030204" pitchFamily="34" charset="0"/>
              </a:rPr>
              <a:t>      </a:t>
            </a:r>
            <a:r>
              <a:rPr lang="en-US" sz="4800" dirty="0" smtClean="0">
                <a:latin typeface="Britannic Bold" panose="020B0903060703020204" pitchFamily="34" charset="0"/>
                <a:ea typeface="Calibri" panose="020F0502020204030204" pitchFamily="34" charset="0"/>
              </a:rPr>
              <a:t>University </a:t>
            </a:r>
            <a:r>
              <a:rPr lang="en-US" sz="4800" dirty="0">
                <a:latin typeface="Britannic Bold" panose="020B0903060703020204" pitchFamily="34" charset="0"/>
                <a:ea typeface="Calibri" panose="020F0502020204030204" pitchFamily="34" charset="0"/>
              </a:rPr>
              <a:t>of Tahiri Mohamed Bechar </a:t>
            </a:r>
            <a:endParaRPr lang="en-US" sz="4800" dirty="0">
              <a:latin typeface="Britannic Bold" panose="020B0903060703020204" pitchFamily="34" charset="0"/>
            </a:endParaRPr>
          </a:p>
          <a:p>
            <a:pPr marR="215265" algn="just">
              <a:tabLst>
                <a:tab pos="90170" algn="r"/>
              </a:tabLst>
            </a:pPr>
            <a:r>
              <a:rPr lang="en-US" sz="4800" dirty="0">
                <a:latin typeface="Britannic Bold" panose="020B0903060703020204" pitchFamily="34" charset="0"/>
                <a:ea typeface="Calibri" panose="020F0502020204030204" pitchFamily="34" charset="0"/>
              </a:rPr>
              <a:t>Dr. SAIDI </a:t>
            </a:r>
            <a:r>
              <a:rPr lang="en-US" sz="4800" dirty="0" err="1">
                <a:latin typeface="Britannic Bold" panose="020B0903060703020204" pitchFamily="34" charset="0"/>
                <a:ea typeface="Calibri" panose="020F0502020204030204" pitchFamily="34" charset="0"/>
              </a:rPr>
              <a:t>Abdelkarim</a:t>
            </a:r>
            <a:endParaRPr lang="en-US" sz="4800" dirty="0">
              <a:latin typeface="Britannic Bold" panose="020B0903060703020204" pitchFamily="34" charset="0"/>
            </a:endParaRPr>
          </a:p>
          <a:p>
            <a:pPr marR="215900" algn="just">
              <a:tabLst>
                <a:tab pos="90170" algn="r"/>
              </a:tabLst>
            </a:pPr>
            <a:r>
              <a:rPr lang="en-US" sz="4800" dirty="0">
                <a:latin typeface="Britannic Bold" panose="020B0903060703020204" pitchFamily="34" charset="0"/>
                <a:ea typeface="Calibri" panose="020F0502020204030204" pitchFamily="34" charset="0"/>
              </a:rPr>
              <a:t>      </a:t>
            </a:r>
            <a:r>
              <a:rPr lang="en-US" sz="4800" dirty="0" smtClean="0">
                <a:latin typeface="Britannic Bold" panose="020B0903060703020204" pitchFamily="34" charset="0"/>
                <a:ea typeface="Calibri" panose="020F0502020204030204" pitchFamily="34" charset="0"/>
              </a:rPr>
              <a:t>University </a:t>
            </a:r>
            <a:r>
              <a:rPr lang="en-US" sz="4800" dirty="0">
                <a:latin typeface="Britannic Bold" panose="020B0903060703020204" pitchFamily="34" charset="0"/>
                <a:ea typeface="Calibri" panose="020F0502020204030204" pitchFamily="34" charset="0"/>
              </a:rPr>
              <a:t>of Tahiri Mohamed Bechar </a:t>
            </a:r>
            <a:endParaRPr lang="en-US" sz="4800" dirty="0">
              <a:latin typeface="Britannic Bold" panose="020B0903060703020204" pitchFamily="34" charset="0"/>
            </a:endParaRPr>
          </a:p>
          <a:p>
            <a:pPr marR="215265" algn="just">
              <a:tabLst>
                <a:tab pos="90170" algn="r"/>
              </a:tabLst>
            </a:pPr>
            <a:r>
              <a:rPr lang="fr-FR" sz="4800" dirty="0">
                <a:latin typeface="Britannic Bold" panose="020B0903060703020204" pitchFamily="34" charset="0"/>
                <a:ea typeface="Calibri" panose="020F0502020204030204" pitchFamily="34" charset="0"/>
              </a:rPr>
              <a:t>Dr.</a:t>
            </a:r>
            <a:r>
              <a:rPr lang="fr-FR" sz="4800" dirty="0">
                <a:latin typeface="Britannic Bold" panose="020B0903060703020204" pitchFamily="34" charset="0"/>
              </a:rPr>
              <a:t> TIOUA </a:t>
            </a:r>
            <a:r>
              <a:rPr lang="fr-FR" sz="4800" dirty="0">
                <a:latin typeface="Britannic Bold" panose="020B0903060703020204" pitchFamily="34" charset="0"/>
                <a:ea typeface="Calibri" panose="020F0502020204030204" pitchFamily="34" charset="0"/>
              </a:rPr>
              <a:t>Tahar</a:t>
            </a:r>
            <a:endParaRPr lang="en-US" sz="4800" dirty="0">
              <a:latin typeface="Britannic Bold" panose="020B0903060703020204" pitchFamily="34" charset="0"/>
            </a:endParaRPr>
          </a:p>
          <a:p>
            <a:pPr marR="215265" algn="just">
              <a:tabLst>
                <a:tab pos="90170" algn="r"/>
              </a:tabLst>
            </a:pPr>
            <a:r>
              <a:rPr lang="fr-FR" sz="4800" dirty="0">
                <a:latin typeface="Britannic Bold" panose="020B0903060703020204" pitchFamily="34" charset="0"/>
                <a:ea typeface="Calibri" panose="020F0502020204030204" pitchFamily="34" charset="0"/>
              </a:rPr>
              <a:t>      </a:t>
            </a:r>
            <a:r>
              <a:rPr lang="fr-FR" sz="4800" dirty="0" smtClean="0">
                <a:latin typeface="Britannic Bold" panose="020B0903060703020204" pitchFamily="34" charset="0"/>
                <a:ea typeface="Calibri" panose="020F0502020204030204" pitchFamily="34" charset="0"/>
              </a:rPr>
              <a:t>Centre </a:t>
            </a:r>
            <a:r>
              <a:rPr lang="fr-FR" sz="4800" dirty="0">
                <a:latin typeface="Britannic Bold" panose="020B0903060703020204" pitchFamily="34" charset="0"/>
                <a:ea typeface="Calibri" panose="020F0502020204030204" pitchFamily="34" charset="0"/>
              </a:rPr>
              <a:t>universitaire </a:t>
            </a:r>
            <a:r>
              <a:rPr lang="fr-FR" sz="4800" dirty="0" err="1">
                <a:latin typeface="Britannic Bold" panose="020B0903060703020204" pitchFamily="34" charset="0"/>
                <a:ea typeface="Calibri" panose="020F0502020204030204" pitchFamily="34" charset="0"/>
              </a:rPr>
              <a:t>abdelhafid</a:t>
            </a:r>
            <a:r>
              <a:rPr lang="fr-FR" sz="4800" dirty="0">
                <a:latin typeface="Britannic Bold" panose="020B0903060703020204" pitchFamily="34" charset="0"/>
                <a:ea typeface="Calibri" panose="020F0502020204030204" pitchFamily="34" charset="0"/>
              </a:rPr>
              <a:t>  </a:t>
            </a:r>
            <a:r>
              <a:rPr lang="fr-FR" sz="4800" dirty="0" err="1">
                <a:latin typeface="Britannic Bold" panose="020B0903060703020204" pitchFamily="34" charset="0"/>
                <a:ea typeface="Calibri" panose="020F0502020204030204" pitchFamily="34" charset="0"/>
              </a:rPr>
              <a:t>Milla</a:t>
            </a:r>
            <a:endParaRPr lang="en-US" sz="4800" dirty="0">
              <a:latin typeface="Britannic Bold" panose="020B0903060703020204" pitchFamily="34" charset="0"/>
            </a:endParaRPr>
          </a:p>
          <a:p>
            <a:pPr marR="215900" algn="just">
              <a:tabLst>
                <a:tab pos="90170" algn="r"/>
              </a:tabLst>
            </a:pPr>
            <a:r>
              <a:rPr lang="en-US" sz="4800" dirty="0">
                <a:latin typeface="Britannic Bold" panose="020B0903060703020204" pitchFamily="34" charset="0"/>
                <a:ea typeface="Times New Roman" panose="02020603050405020304" pitchFamily="18" charset="0"/>
              </a:rPr>
              <a:t>Dr. HANDEL </a:t>
            </a:r>
            <a:r>
              <a:rPr lang="en-US" sz="4800" dirty="0" err="1">
                <a:latin typeface="Britannic Bold" panose="020B0903060703020204" pitchFamily="34" charset="0"/>
                <a:ea typeface="Times New Roman" panose="02020603050405020304" pitchFamily="18" charset="0"/>
              </a:rPr>
              <a:t>Naoual</a:t>
            </a:r>
            <a:r>
              <a:rPr lang="en-US" sz="4800" dirty="0">
                <a:latin typeface="Britannic Bold" panose="020B0903060703020204" pitchFamily="34" charset="0"/>
                <a:ea typeface="Times New Roman" panose="02020603050405020304" pitchFamily="18" charset="0"/>
              </a:rPr>
              <a:t> </a:t>
            </a:r>
          </a:p>
          <a:p>
            <a:pPr marL="180340" indent="-180340" algn="just">
              <a:tabLst>
                <a:tab pos="90170" algn="r"/>
              </a:tabLst>
            </a:pPr>
            <a:r>
              <a:rPr lang="en-US" sz="4800" dirty="0">
                <a:latin typeface="Britannic Bold" panose="020B0903060703020204" pitchFamily="34" charset="0"/>
                <a:ea typeface="Times New Roman" panose="02020603050405020304" pitchFamily="18" charset="0"/>
              </a:rPr>
              <a:t>    </a:t>
            </a:r>
            <a:r>
              <a:rPr lang="en-US" sz="4800" dirty="0" smtClean="0">
                <a:latin typeface="Britannic Bold" panose="020B0903060703020204" pitchFamily="34" charset="0"/>
                <a:ea typeface="Times New Roman" panose="02020603050405020304" pitchFamily="18" charset="0"/>
              </a:rPr>
              <a:t>University </a:t>
            </a:r>
            <a:r>
              <a:rPr lang="en-US" sz="4800" dirty="0">
                <a:latin typeface="Britannic Bold" panose="020B0903060703020204" pitchFamily="34" charset="0"/>
                <a:ea typeface="Times New Roman" panose="02020603050405020304" pitchFamily="18" charset="0"/>
              </a:rPr>
              <a:t>of Mohamed Cherif Messaadia Souk Ahras</a:t>
            </a:r>
          </a:p>
          <a:p>
            <a:pPr marR="215265" algn="just">
              <a:tabLst>
                <a:tab pos="90170" algn="r"/>
              </a:tabLst>
            </a:pPr>
            <a:r>
              <a:rPr lang="en-US" sz="4800" dirty="0">
                <a:latin typeface="Britannic Bold" panose="020B0903060703020204" pitchFamily="34" charset="0"/>
                <a:ea typeface="Calibri" panose="020F0502020204030204" pitchFamily="34" charset="0"/>
              </a:rPr>
              <a:t>Dr. DAHMANI </a:t>
            </a:r>
            <a:r>
              <a:rPr lang="en-US" sz="4800" dirty="0" err="1">
                <a:latin typeface="Britannic Bold" panose="020B0903060703020204" pitchFamily="34" charset="0"/>
                <a:ea typeface="Calibri" panose="020F0502020204030204" pitchFamily="34" charset="0"/>
              </a:rPr>
              <a:t>Krimo</a:t>
            </a:r>
            <a:endParaRPr lang="en-US" sz="4800" dirty="0">
              <a:latin typeface="Britannic Bold" panose="020B0903060703020204" pitchFamily="34" charset="0"/>
            </a:endParaRPr>
          </a:p>
          <a:p>
            <a:pPr marR="215265" algn="just">
              <a:tabLst>
                <a:tab pos="90170" algn="r"/>
              </a:tabLst>
            </a:pPr>
            <a:r>
              <a:rPr lang="en-US" sz="4800" dirty="0">
                <a:latin typeface="Britannic Bold" panose="020B0903060703020204" pitchFamily="34" charset="0"/>
                <a:ea typeface="Calibri" panose="020F0502020204030204" pitchFamily="34" charset="0"/>
              </a:rPr>
              <a:t>      </a:t>
            </a:r>
            <a:r>
              <a:rPr lang="en-US" sz="4800" dirty="0" smtClean="0">
                <a:latin typeface="Britannic Bold" panose="020B0903060703020204" pitchFamily="34" charset="0"/>
                <a:ea typeface="Calibri" panose="020F0502020204030204" pitchFamily="34" charset="0"/>
              </a:rPr>
              <a:t>University </a:t>
            </a:r>
            <a:r>
              <a:rPr lang="en-US" sz="4800" dirty="0">
                <a:latin typeface="Britannic Bold" panose="020B0903060703020204" pitchFamily="34" charset="0"/>
                <a:ea typeface="Calibri" panose="020F0502020204030204" pitchFamily="34" charset="0"/>
              </a:rPr>
              <a:t>of Medea </a:t>
            </a:r>
            <a:endParaRPr lang="en-US" sz="4800" dirty="0">
              <a:latin typeface="Britannic Bold" panose="020B0903060703020204" pitchFamily="34" charset="0"/>
            </a:endParaRPr>
          </a:p>
          <a:p>
            <a:pPr marR="215265" algn="just">
              <a:tabLst>
                <a:tab pos="90170" algn="r"/>
              </a:tabLst>
            </a:pPr>
            <a:r>
              <a:rPr lang="fr-FR" sz="4800" dirty="0">
                <a:latin typeface="Britannic Bold" panose="020B0903060703020204" pitchFamily="34" charset="0"/>
                <a:ea typeface="Calibri" panose="020F0502020204030204" pitchFamily="34" charset="0"/>
              </a:rPr>
              <a:t>Dr. GUECHI </a:t>
            </a:r>
            <a:r>
              <a:rPr lang="fr-FR" sz="4800" dirty="0" err="1">
                <a:latin typeface="Britannic Bold" panose="020B0903060703020204" pitchFamily="34" charset="0"/>
                <a:ea typeface="Calibri" panose="020F0502020204030204" pitchFamily="34" charset="0"/>
              </a:rPr>
              <a:t>Imen</a:t>
            </a:r>
            <a:endParaRPr lang="en-US" sz="4800" dirty="0">
              <a:latin typeface="Britannic Bold" panose="020B0903060703020204" pitchFamily="34" charset="0"/>
            </a:endParaRPr>
          </a:p>
          <a:p>
            <a:pPr marR="215265" algn="just">
              <a:tabLst>
                <a:tab pos="90170" algn="r"/>
              </a:tabLst>
            </a:pPr>
            <a:r>
              <a:rPr lang="fr-FR" sz="4800" dirty="0">
                <a:latin typeface="Britannic Bold" panose="020B0903060703020204" pitchFamily="34" charset="0"/>
                <a:ea typeface="Calibri" panose="020F0502020204030204" pitchFamily="34" charset="0"/>
              </a:rPr>
              <a:t>     </a:t>
            </a:r>
            <a:r>
              <a:rPr lang="fr-FR" sz="4800" dirty="0" smtClean="0">
                <a:latin typeface="Britannic Bold" panose="020B0903060703020204" pitchFamily="34" charset="0"/>
                <a:ea typeface="Calibri" panose="020F0502020204030204" pitchFamily="34" charset="0"/>
              </a:rPr>
              <a:t>Université </a:t>
            </a:r>
            <a:r>
              <a:rPr lang="fr-FR" sz="4800" dirty="0">
                <a:latin typeface="Britannic Bold" panose="020B0903060703020204" pitchFamily="34" charset="0"/>
                <a:ea typeface="Calibri" panose="020F0502020204030204" pitchFamily="34" charset="0"/>
              </a:rPr>
              <a:t>d'Oum Bouagui</a:t>
            </a:r>
            <a:endParaRPr lang="en-US" sz="4800" dirty="0">
              <a:latin typeface="Britannic Bold" panose="020B0903060703020204" pitchFamily="34" charset="0"/>
            </a:endParaRPr>
          </a:p>
          <a:p>
            <a:pPr marR="215265" algn="just">
              <a:tabLst>
                <a:tab pos="90170" algn="r"/>
              </a:tabLst>
            </a:pPr>
            <a:r>
              <a:rPr lang="en-US" sz="4800" dirty="0">
                <a:latin typeface="Britannic Bold" panose="020B0903060703020204" pitchFamily="34" charset="0"/>
                <a:ea typeface="Calibri" panose="020F0502020204030204" pitchFamily="34" charset="0"/>
              </a:rPr>
              <a:t>Dr. GAOOD Rami</a:t>
            </a:r>
            <a:endParaRPr lang="en-US" sz="4800" dirty="0">
              <a:latin typeface="Britannic Bold" panose="020B0903060703020204" pitchFamily="34" charset="0"/>
            </a:endParaRPr>
          </a:p>
          <a:p>
            <a:pPr marR="215265" algn="just">
              <a:tabLst>
                <a:tab pos="90170" algn="r"/>
              </a:tabLst>
            </a:pPr>
            <a:r>
              <a:rPr lang="en-US" sz="4800" dirty="0">
                <a:latin typeface="Britannic Bold" panose="020B0903060703020204" pitchFamily="34" charset="0"/>
                <a:ea typeface="Calibri" panose="020F0502020204030204" pitchFamily="34" charset="0"/>
              </a:rPr>
              <a:t>      </a:t>
            </a:r>
            <a:r>
              <a:rPr lang="en-US" sz="4800" dirty="0" smtClean="0">
                <a:latin typeface="Britannic Bold" panose="020B0903060703020204" pitchFamily="34" charset="0"/>
                <a:ea typeface="Calibri" panose="020F0502020204030204" pitchFamily="34" charset="0"/>
              </a:rPr>
              <a:t>University </a:t>
            </a:r>
            <a:r>
              <a:rPr lang="en-US" sz="4800" dirty="0">
                <a:latin typeface="Britannic Bold" panose="020B0903060703020204" pitchFamily="34" charset="0"/>
                <a:ea typeface="Calibri" panose="020F0502020204030204" pitchFamily="34" charset="0"/>
              </a:rPr>
              <a:t>of Mohamed Khider Biskra</a:t>
            </a:r>
            <a:endParaRPr lang="en-US" sz="4800" dirty="0">
              <a:latin typeface="Britannic Bold" panose="020B0903060703020204" pitchFamily="34" charset="0"/>
            </a:endParaRPr>
          </a:p>
          <a:p>
            <a:pPr marR="215265" algn="just">
              <a:tabLst>
                <a:tab pos="90170" algn="r"/>
              </a:tabLst>
            </a:pPr>
            <a:r>
              <a:rPr lang="en-US" sz="4800" dirty="0">
                <a:latin typeface="Britannic Bold" panose="020B0903060703020204" pitchFamily="34" charset="0"/>
                <a:ea typeface="Calibri" panose="020F0502020204030204" pitchFamily="34" charset="0"/>
              </a:rPr>
              <a:t>Dr. ZERARI Sami </a:t>
            </a:r>
            <a:endParaRPr lang="en-US" sz="4800" dirty="0">
              <a:latin typeface="Britannic Bold" panose="020B0903060703020204" pitchFamily="34" charset="0"/>
            </a:endParaRPr>
          </a:p>
          <a:p>
            <a:pPr marR="215265" indent="-179705" algn="just">
              <a:tabLst>
                <a:tab pos="90170" algn="r"/>
              </a:tabLst>
            </a:pPr>
            <a:r>
              <a:rPr lang="en-US" sz="4800" dirty="0" smtClean="0">
                <a:latin typeface="Britannic Bold" panose="020B0903060703020204" pitchFamily="34" charset="0"/>
                <a:ea typeface="Calibri" panose="020F0502020204030204" pitchFamily="34" charset="0"/>
              </a:rPr>
              <a:t>     University </a:t>
            </a:r>
            <a:r>
              <a:rPr lang="en-US" sz="4800" dirty="0">
                <a:latin typeface="Britannic Bold" panose="020B0903060703020204" pitchFamily="34" charset="0"/>
                <a:ea typeface="Calibri" panose="020F0502020204030204" pitchFamily="34" charset="0"/>
              </a:rPr>
              <a:t>of Mohamed Khider Biskra</a:t>
            </a:r>
            <a:endParaRPr lang="en-US" sz="4800" dirty="0">
              <a:latin typeface="Britannic Bold" panose="020B0903060703020204" pitchFamily="34" charset="0"/>
            </a:endParaRPr>
          </a:p>
          <a:p>
            <a:pPr marR="215265" algn="just">
              <a:tabLst>
                <a:tab pos="90170" algn="r"/>
              </a:tabLst>
            </a:pPr>
            <a:r>
              <a:rPr lang="en-US" sz="4800" dirty="0">
                <a:latin typeface="Britannic Bold" panose="020B0903060703020204" pitchFamily="34" charset="0"/>
                <a:ea typeface="Calibri" panose="020F0502020204030204" pitchFamily="34" charset="0"/>
              </a:rPr>
              <a:t>Dr. DEMDOUM </a:t>
            </a:r>
            <a:r>
              <a:rPr lang="en-US" sz="4800" dirty="0" err="1">
                <a:latin typeface="Britannic Bold" panose="020B0903060703020204" pitchFamily="34" charset="0"/>
                <a:ea typeface="Calibri" panose="020F0502020204030204" pitchFamily="34" charset="0"/>
              </a:rPr>
              <a:t>Abdellah</a:t>
            </a:r>
            <a:r>
              <a:rPr lang="en-US" sz="4800" dirty="0">
                <a:latin typeface="Britannic Bold" panose="020B0903060703020204" pitchFamily="34" charset="0"/>
                <a:ea typeface="Calibri" panose="020F0502020204030204" pitchFamily="34" charset="0"/>
              </a:rPr>
              <a:t> </a:t>
            </a:r>
            <a:endParaRPr lang="en-US" sz="4800" dirty="0">
              <a:latin typeface="Britannic Bold" panose="020B0903060703020204" pitchFamily="34" charset="0"/>
            </a:endParaRPr>
          </a:p>
          <a:p>
            <a:pPr marL="180340" indent="-89535" algn="just">
              <a:tabLst>
                <a:tab pos="90170" algn="r"/>
              </a:tabLst>
            </a:pPr>
            <a:r>
              <a:rPr lang="en-US" sz="4800" dirty="0">
                <a:latin typeface="Britannic Bold" panose="020B0903060703020204" pitchFamily="34" charset="0"/>
                <a:ea typeface="Calibri" panose="020F0502020204030204" pitchFamily="34" charset="0"/>
              </a:rPr>
              <a:t>	</a:t>
            </a:r>
            <a:r>
              <a:rPr lang="en-US" sz="4800" dirty="0" smtClean="0">
                <a:latin typeface="Britannic Bold" panose="020B0903060703020204" pitchFamily="34" charset="0"/>
                <a:ea typeface="Calibri" panose="020F0502020204030204" pitchFamily="34" charset="0"/>
              </a:rPr>
              <a:t>    University </a:t>
            </a:r>
            <a:r>
              <a:rPr lang="en-US" sz="4800" dirty="0">
                <a:latin typeface="Britannic Bold" panose="020B0903060703020204" pitchFamily="34" charset="0"/>
                <a:ea typeface="Calibri" panose="020F0502020204030204" pitchFamily="34" charset="0"/>
              </a:rPr>
              <a:t>of Mustapha Stambouli </a:t>
            </a:r>
            <a:r>
              <a:rPr lang="en-US" sz="4800" dirty="0" smtClean="0">
                <a:latin typeface="Britannic Bold" panose="020B0903060703020204" pitchFamily="34" charset="0"/>
                <a:ea typeface="Calibri" panose="020F0502020204030204" pitchFamily="34" charset="0"/>
              </a:rPr>
              <a:t>Mascara </a:t>
            </a:r>
            <a:endParaRPr lang="en-US" sz="4800" dirty="0">
              <a:effectLst/>
              <a:latin typeface="Britannic Bold" panose="020B0903060703020204" pitchFamily="34" charset="0"/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xmlns="" id="{0BD919C3-8834-BA88-B6C8-05F40D967FD3}"/>
              </a:ext>
            </a:extLst>
          </p:cNvPr>
          <p:cNvSpPr txBox="1"/>
          <p:nvPr/>
        </p:nvSpPr>
        <p:spPr>
          <a:xfrm>
            <a:off x="211880" y="20543996"/>
            <a:ext cx="14054289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0" dirty="0" smtClean="0">
                <a:latin typeface="Britannic Bold" panose="020B0903060703020204" pitchFamily="34" charset="0"/>
                <a:cs typeface="GENISO" panose="02000400000000000000" pitchFamily="2" charset="0"/>
              </a:rPr>
              <a:t>Topic 3: Construction techniques in heritage buildings.</a:t>
            </a:r>
            <a:endParaRPr lang="fr-FR" sz="8000" dirty="0">
              <a:latin typeface="Britannic Bold" panose="020B0903060703020204" pitchFamily="34" charset="0"/>
              <a:cs typeface="GENISO" panose="02000400000000000000" pitchFamily="2" charset="0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xmlns="" id="{5BC10222-D477-C4B9-D0E6-4DD9622298FC}"/>
              </a:ext>
            </a:extLst>
          </p:cNvPr>
          <p:cNvSpPr txBox="1"/>
          <p:nvPr/>
        </p:nvSpPr>
        <p:spPr>
          <a:xfrm>
            <a:off x="11277600" y="8231235"/>
            <a:ext cx="18890768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0" dirty="0">
                <a:latin typeface="Britannic Bold" panose="020B0903060703020204" pitchFamily="34" charset="0"/>
                <a:cs typeface="GENISO" panose="02000400000000000000" pitchFamily="2" charset="0"/>
              </a:rPr>
              <a:t>Topic 1: The restoration of Algerian heritage buildings: reality and challenges</a:t>
            </a:r>
            <a:endParaRPr lang="fr-FR" sz="8000" dirty="0">
              <a:latin typeface="Britannic Bold" panose="020B0903060703020204" pitchFamily="34" charset="0"/>
              <a:cs typeface="GENISO" panose="02000400000000000000" pitchFamily="2" charset="0"/>
            </a:endParaRPr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xmlns="" id="{06B5C1AA-FFE7-ECE8-8422-4073A63A6454}"/>
              </a:ext>
            </a:extLst>
          </p:cNvPr>
          <p:cNvSpPr/>
          <p:nvPr/>
        </p:nvSpPr>
        <p:spPr>
          <a:xfrm>
            <a:off x="-109378" y="15459014"/>
            <a:ext cx="5892800" cy="558800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²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xmlns="" id="{B793C429-7B75-15DB-9867-E0F142C64371}"/>
              </a:ext>
            </a:extLst>
          </p:cNvPr>
          <p:cNvSpPr txBox="1"/>
          <p:nvPr/>
        </p:nvSpPr>
        <p:spPr>
          <a:xfrm>
            <a:off x="459180" y="10566697"/>
            <a:ext cx="13878171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0" dirty="0">
                <a:solidFill>
                  <a:schemeClr val="bg1"/>
                </a:solidFill>
                <a:latin typeface="Britannic Bold" panose="020B0903060703020204" pitchFamily="34" charset="0"/>
                <a:cs typeface="GENISO" panose="02000400000000000000" pitchFamily="2" charset="0"/>
              </a:rPr>
              <a:t>Topic 2: Construction materials for heritage buildings and their economic and environmental impact</a:t>
            </a:r>
            <a:endParaRPr lang="fr-FR" sz="8000" dirty="0">
              <a:solidFill>
                <a:schemeClr val="bg1"/>
              </a:solidFill>
              <a:latin typeface="Britannic Bold" panose="020B0903060703020204" pitchFamily="34" charset="0"/>
              <a:cs typeface="GENISO" panose="02000400000000000000" pitchFamily="2" charset="0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xmlns="" id="{0BD919C3-8834-BA88-B6C8-05F40D967FD3}"/>
              </a:ext>
            </a:extLst>
          </p:cNvPr>
          <p:cNvSpPr txBox="1"/>
          <p:nvPr/>
        </p:nvSpPr>
        <p:spPr>
          <a:xfrm>
            <a:off x="132433" y="24868269"/>
            <a:ext cx="14224148" cy="13942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6000" dirty="0">
                <a:solidFill>
                  <a:schemeClr val="bg1"/>
                </a:solidFill>
                <a:latin typeface="Britannic Bold" panose="020B0903060703020204" pitchFamily="34" charset="0"/>
                <a:ea typeface="Calibri" panose="020F0502020204030204" pitchFamily="34" charset="0"/>
              </a:rPr>
              <a:t>Chairman of the organization Committee:</a:t>
            </a:r>
            <a:endParaRPr lang="en-US" sz="6000" dirty="0">
              <a:solidFill>
                <a:schemeClr val="bg1"/>
              </a:solidFill>
              <a:latin typeface="Britannic Bold" panose="020B0903060703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6000" dirty="0">
                <a:solidFill>
                  <a:schemeClr val="bg1"/>
                </a:solidFill>
                <a:latin typeface="Britannic Bold" panose="020B0903060703020204" pitchFamily="34" charset="0"/>
                <a:ea typeface="Calibri" panose="020F0502020204030204" pitchFamily="34" charset="0"/>
              </a:rPr>
              <a:t>Dr. KINA </a:t>
            </a:r>
            <a:r>
              <a:rPr lang="en-US" sz="6000" dirty="0" err="1">
                <a:solidFill>
                  <a:schemeClr val="bg1"/>
                </a:solidFill>
                <a:latin typeface="Britannic Bold" panose="020B0903060703020204" pitchFamily="34" charset="0"/>
                <a:ea typeface="Calibri" panose="020F0502020204030204" pitchFamily="34" charset="0"/>
              </a:rPr>
              <a:t>Abdelkrim</a:t>
            </a:r>
            <a:endParaRPr lang="en-US" sz="6000" dirty="0">
              <a:solidFill>
                <a:schemeClr val="bg1"/>
              </a:solidFill>
              <a:latin typeface="Britannic Bold" panose="020B0903060703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6000" dirty="0">
                <a:solidFill>
                  <a:schemeClr val="bg1"/>
                </a:solidFill>
                <a:latin typeface="Britannic Bold" panose="020B0903060703020204" pitchFamily="34" charset="0"/>
                <a:ea typeface="Calibri" panose="020F0502020204030204" pitchFamily="34" charset="0"/>
              </a:rPr>
              <a:t>The organization Committee:</a:t>
            </a:r>
            <a:endParaRPr lang="en-US" sz="6000" dirty="0">
              <a:solidFill>
                <a:schemeClr val="bg1"/>
              </a:solidFill>
              <a:latin typeface="Britannic Bold" panose="020B0903060703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6000" dirty="0">
                <a:solidFill>
                  <a:schemeClr val="bg1"/>
                </a:solidFill>
                <a:latin typeface="Britannic Bold" panose="020B0903060703020204" pitchFamily="34" charset="0"/>
                <a:ea typeface="Calibri" panose="020F0502020204030204" pitchFamily="34" charset="0"/>
              </a:rPr>
              <a:t>Pr. ZIZOUNI Khaled</a:t>
            </a:r>
            <a:endParaRPr lang="en-US" sz="6000" dirty="0">
              <a:solidFill>
                <a:schemeClr val="bg1"/>
              </a:solidFill>
              <a:latin typeface="Britannic Bold" panose="020B0903060703020204" pitchFamily="34" charset="0"/>
            </a:endParaRPr>
          </a:p>
          <a:p>
            <a:pPr marL="180340" indent="-180340" algn="just">
              <a:spcBef>
                <a:spcPts val="600"/>
              </a:spcBef>
              <a:spcAft>
                <a:spcPts val="600"/>
              </a:spcAft>
            </a:pPr>
            <a:r>
              <a:rPr lang="en-US" sz="6000" dirty="0">
                <a:solidFill>
                  <a:schemeClr val="bg1"/>
                </a:solidFill>
                <a:latin typeface="Britannic Bold" panose="020B0903060703020204" pitchFamily="34" charset="0"/>
                <a:ea typeface="Calibri" panose="020F0502020204030204" pitchFamily="34" charset="0"/>
              </a:rPr>
              <a:t>Dr. DJAANI </a:t>
            </a:r>
            <a:r>
              <a:rPr lang="en-US" sz="6000" dirty="0" err="1">
                <a:solidFill>
                  <a:schemeClr val="bg1"/>
                </a:solidFill>
                <a:latin typeface="Britannic Bold" panose="020B0903060703020204" pitchFamily="34" charset="0"/>
                <a:ea typeface="Calibri" panose="020F0502020204030204" pitchFamily="34" charset="0"/>
              </a:rPr>
              <a:t>Meriem</a:t>
            </a:r>
            <a:endParaRPr lang="en-US" sz="6000" dirty="0">
              <a:solidFill>
                <a:schemeClr val="bg1"/>
              </a:solidFill>
              <a:latin typeface="Britannic Bold" panose="020B0903060703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6000" dirty="0">
                <a:solidFill>
                  <a:schemeClr val="bg1"/>
                </a:solidFill>
                <a:latin typeface="Britannic Bold" panose="020B0903060703020204" pitchFamily="34" charset="0"/>
                <a:ea typeface="Calibri" panose="020F0502020204030204" pitchFamily="34" charset="0"/>
              </a:rPr>
              <a:t>Dr. KIFOUCHE </a:t>
            </a:r>
            <a:r>
              <a:rPr lang="en-US" sz="6000" dirty="0" err="1">
                <a:solidFill>
                  <a:schemeClr val="bg1"/>
                </a:solidFill>
                <a:latin typeface="Britannic Bold" panose="020B0903060703020204" pitchFamily="34" charset="0"/>
                <a:ea typeface="Calibri" panose="020F0502020204030204" pitchFamily="34" charset="0"/>
              </a:rPr>
              <a:t>Abdesslem</a:t>
            </a:r>
            <a:endParaRPr lang="en-US" sz="6000" dirty="0">
              <a:solidFill>
                <a:schemeClr val="bg1"/>
              </a:solidFill>
              <a:latin typeface="Britannic Bold" panose="020B090306070302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6000" dirty="0">
                <a:solidFill>
                  <a:schemeClr val="bg1"/>
                </a:solidFill>
                <a:latin typeface="Britannic Bold" panose="020B0903060703020204" pitchFamily="34" charset="0"/>
                <a:ea typeface="Calibri" panose="020F0502020204030204" pitchFamily="34" charset="0"/>
              </a:rPr>
              <a:t>Dr. FALI Leyla</a:t>
            </a:r>
            <a:endParaRPr lang="en-US" sz="6000" dirty="0">
              <a:solidFill>
                <a:schemeClr val="bg1"/>
              </a:solidFill>
              <a:latin typeface="Britannic Bold" panose="020B0903060703020204" pitchFamily="34" charset="0"/>
              <a:ea typeface="Times New Roman" panose="02020603050405020304" pitchFamily="18" charset="0"/>
            </a:endParaRPr>
          </a:p>
          <a:p>
            <a:pPr marL="180340" indent="-180340" algn="just">
              <a:spcBef>
                <a:spcPts val="600"/>
              </a:spcBef>
              <a:spcAft>
                <a:spcPts val="600"/>
              </a:spcAft>
            </a:pPr>
            <a:r>
              <a:rPr lang="en-US" sz="6000" dirty="0">
                <a:solidFill>
                  <a:schemeClr val="bg1"/>
                </a:solidFill>
                <a:latin typeface="Britannic Bold" panose="020B0903060703020204" pitchFamily="34" charset="0"/>
                <a:ea typeface="Calibri" panose="020F0502020204030204" pitchFamily="34" charset="0"/>
              </a:rPr>
              <a:t>Mr. SALHI </a:t>
            </a:r>
            <a:r>
              <a:rPr lang="en-US" sz="6000" dirty="0" err="1">
                <a:solidFill>
                  <a:schemeClr val="bg1"/>
                </a:solidFill>
                <a:latin typeface="Britannic Bold" panose="020B0903060703020204" pitchFamily="34" charset="0"/>
                <a:ea typeface="Calibri" panose="020F0502020204030204" pitchFamily="34" charset="0"/>
              </a:rPr>
              <a:t>Imad</a:t>
            </a:r>
            <a:endParaRPr lang="en-US" sz="6000" dirty="0">
              <a:solidFill>
                <a:schemeClr val="bg1"/>
              </a:solidFill>
              <a:latin typeface="Britannic Bold" panose="020B0903060703020204" pitchFamily="34" charset="0"/>
            </a:endParaRPr>
          </a:p>
          <a:p>
            <a:pPr marL="180340" indent="-180340" algn="just">
              <a:spcBef>
                <a:spcPts val="600"/>
              </a:spcBef>
              <a:spcAft>
                <a:spcPts val="600"/>
              </a:spcAft>
            </a:pPr>
            <a:r>
              <a:rPr lang="en-US" sz="6000" dirty="0">
                <a:solidFill>
                  <a:schemeClr val="bg1"/>
                </a:solidFill>
                <a:latin typeface="Britannic Bold" panose="020B0903060703020204" pitchFamily="34" charset="0"/>
                <a:ea typeface="Calibri" panose="020F0502020204030204" pitchFamily="34" charset="0"/>
              </a:rPr>
              <a:t>Mr. LAROUI </a:t>
            </a:r>
            <a:r>
              <a:rPr lang="en-US" sz="6000" dirty="0" err="1">
                <a:solidFill>
                  <a:schemeClr val="bg1"/>
                </a:solidFill>
                <a:latin typeface="Britannic Bold" panose="020B0903060703020204" pitchFamily="34" charset="0"/>
                <a:ea typeface="Calibri" panose="020F0502020204030204" pitchFamily="34" charset="0"/>
              </a:rPr>
              <a:t>Abedelbasset</a:t>
            </a:r>
            <a:endParaRPr lang="en-US" sz="6000" dirty="0">
              <a:solidFill>
                <a:schemeClr val="bg1"/>
              </a:solidFill>
              <a:latin typeface="Britannic Bold" panose="020B0903060703020204" pitchFamily="34" charset="0"/>
            </a:endParaRPr>
          </a:p>
          <a:p>
            <a:pPr marL="180340" indent="-180340" algn="just">
              <a:spcBef>
                <a:spcPts val="600"/>
              </a:spcBef>
              <a:spcAft>
                <a:spcPts val="600"/>
              </a:spcAft>
            </a:pPr>
            <a:r>
              <a:rPr lang="fr-FR" sz="6000" dirty="0">
                <a:solidFill>
                  <a:schemeClr val="bg1"/>
                </a:solidFill>
                <a:latin typeface="Britannic Bold" panose="020B0903060703020204" pitchFamily="34" charset="0"/>
                <a:ea typeface="Calibri" panose="020F0502020204030204" pitchFamily="34" charset="0"/>
              </a:rPr>
              <a:t>Mme. AZZOUZ Fatima </a:t>
            </a:r>
            <a:r>
              <a:rPr lang="fr-FR" sz="6000" dirty="0" err="1">
                <a:solidFill>
                  <a:schemeClr val="bg1"/>
                </a:solidFill>
                <a:latin typeface="Britannic Bold" panose="020B0903060703020204" pitchFamily="34" charset="0"/>
                <a:ea typeface="Calibri" panose="020F0502020204030204" pitchFamily="34" charset="0"/>
              </a:rPr>
              <a:t>Zohza</a:t>
            </a:r>
            <a:endParaRPr lang="en-US" sz="6000" dirty="0">
              <a:solidFill>
                <a:schemeClr val="bg1"/>
              </a:solidFill>
              <a:latin typeface="Britannic Bold" panose="020B0903060703020204" pitchFamily="34" charset="0"/>
            </a:endParaRPr>
          </a:p>
          <a:p>
            <a:pPr marL="180340" indent="-180340" algn="just">
              <a:spcBef>
                <a:spcPts val="600"/>
              </a:spcBef>
              <a:spcAft>
                <a:spcPts val="600"/>
              </a:spcAft>
            </a:pPr>
            <a:r>
              <a:rPr lang="fr-FR" sz="6000" dirty="0">
                <a:solidFill>
                  <a:schemeClr val="bg1"/>
                </a:solidFill>
                <a:latin typeface="Britannic Bold" panose="020B0903060703020204" pitchFamily="34" charset="0"/>
                <a:ea typeface="Calibri" panose="020F0502020204030204" pitchFamily="34" charset="0"/>
              </a:rPr>
              <a:t>Melle. GESSOUME </a:t>
            </a:r>
            <a:r>
              <a:rPr lang="fr-FR" sz="6000" dirty="0" err="1">
                <a:solidFill>
                  <a:schemeClr val="bg1"/>
                </a:solidFill>
                <a:latin typeface="Britannic Bold" panose="020B0903060703020204" pitchFamily="34" charset="0"/>
                <a:ea typeface="Calibri" panose="020F0502020204030204" pitchFamily="34" charset="0"/>
              </a:rPr>
              <a:t>Hafsa</a:t>
            </a:r>
            <a:endParaRPr lang="en-US" sz="6000" dirty="0">
              <a:solidFill>
                <a:schemeClr val="bg1"/>
              </a:solidFill>
              <a:latin typeface="Britannic Bold" panose="020B0903060703020204" pitchFamily="34" charset="0"/>
            </a:endParaRPr>
          </a:p>
          <a:p>
            <a:pPr marL="180340" indent="-180340" algn="just">
              <a:spcBef>
                <a:spcPts val="600"/>
              </a:spcBef>
              <a:spcAft>
                <a:spcPts val="600"/>
              </a:spcAft>
            </a:pPr>
            <a:r>
              <a:rPr lang="en-US" sz="6000" dirty="0" smtClean="0">
                <a:solidFill>
                  <a:schemeClr val="bg1"/>
                </a:solidFill>
                <a:latin typeface="Britannic Bold" panose="020B0903060703020204" pitchFamily="34" charset="0"/>
                <a:ea typeface="Calibri" panose="020F0502020204030204" pitchFamily="34" charset="0"/>
              </a:rPr>
              <a:t>Technical </a:t>
            </a:r>
            <a:r>
              <a:rPr lang="en-US" sz="6000" dirty="0">
                <a:solidFill>
                  <a:schemeClr val="bg1"/>
                </a:solidFill>
                <a:latin typeface="Britannic Bold" panose="020B0903060703020204" pitchFamily="34" charset="0"/>
                <a:ea typeface="Calibri" panose="020F0502020204030204" pitchFamily="34" charset="0"/>
              </a:rPr>
              <a:t>cell:  </a:t>
            </a:r>
            <a:endParaRPr lang="en-US" sz="6000" dirty="0">
              <a:solidFill>
                <a:schemeClr val="bg1"/>
              </a:solidFill>
              <a:latin typeface="Britannic Bold" panose="020B0903060703020204" pitchFamily="34" charset="0"/>
            </a:endParaRPr>
          </a:p>
          <a:p>
            <a:pPr marL="180340" indent="-180340" algn="just">
              <a:spcBef>
                <a:spcPts val="600"/>
              </a:spcBef>
              <a:spcAft>
                <a:spcPts val="600"/>
              </a:spcAft>
            </a:pPr>
            <a:r>
              <a:rPr lang="en-US" sz="6000" dirty="0">
                <a:solidFill>
                  <a:schemeClr val="bg1"/>
                </a:solidFill>
                <a:latin typeface="Britannic Bold" panose="020B0903060703020204" pitchFamily="34" charset="0"/>
                <a:ea typeface="Calibri" panose="020F0502020204030204" pitchFamily="34" charset="0"/>
              </a:rPr>
              <a:t>Dr. MOSBAH Charaf A Karim</a:t>
            </a:r>
            <a:endParaRPr lang="en-US" sz="6000" dirty="0">
              <a:solidFill>
                <a:schemeClr val="bg1"/>
              </a:solidFill>
              <a:effectLst/>
              <a:latin typeface="Britannic Bold" panose="020B0903060703020204" pitchFamily="34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605548" y="-30585"/>
            <a:ext cx="5673883" cy="422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92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127</TotalTime>
  <Words>160</Words>
  <Application>Microsoft Office PowerPoint</Application>
  <PresentationFormat>Personnalisé</PresentationFormat>
  <Paragraphs>67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Arial</vt:lpstr>
      <vt:lpstr>Britannic Bold</vt:lpstr>
      <vt:lpstr>Calibri</vt:lpstr>
      <vt:lpstr>Calibri Light</vt:lpstr>
      <vt:lpstr>GENISO</vt:lpstr>
      <vt:lpstr>Times New Roman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gha</dc:creator>
  <cp:lastModifiedBy>ADMIN</cp:lastModifiedBy>
  <cp:revision>36</cp:revision>
  <dcterms:created xsi:type="dcterms:W3CDTF">2024-12-03T12:12:11Z</dcterms:created>
  <dcterms:modified xsi:type="dcterms:W3CDTF">2024-12-03T14:47:40Z</dcterms:modified>
</cp:coreProperties>
</file>